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1863" r:id="rId2"/>
    <p:sldId id="1870" r:id="rId3"/>
    <p:sldId id="2472" r:id="rId4"/>
    <p:sldId id="2471" r:id="rId5"/>
    <p:sldId id="2470" r:id="rId6"/>
    <p:sldId id="2473" r:id="rId7"/>
    <p:sldId id="2474" r:id="rId8"/>
    <p:sldId id="2475" r:id="rId9"/>
    <p:sldId id="1903" r:id="rId10"/>
    <p:sldId id="2447" r:id="rId11"/>
    <p:sldId id="2476" r:id="rId12"/>
    <p:sldId id="2477" r:id="rId13"/>
    <p:sldId id="2468" r:id="rId14"/>
    <p:sldId id="2478" r:id="rId15"/>
    <p:sldId id="2488" r:id="rId16"/>
    <p:sldId id="2489" r:id="rId17"/>
    <p:sldId id="2479" r:id="rId18"/>
    <p:sldId id="259" r:id="rId19"/>
    <p:sldId id="2485" r:id="rId20"/>
    <p:sldId id="2480" r:id="rId21"/>
    <p:sldId id="2481" r:id="rId22"/>
    <p:sldId id="2487" r:id="rId23"/>
    <p:sldId id="2483" r:id="rId24"/>
    <p:sldId id="2484" r:id="rId25"/>
    <p:sldId id="2486" r:id="rId26"/>
    <p:sldId id="2466" r:id="rId27"/>
    <p:sldId id="1997" r:id="rId28"/>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1903"/>
            <p14:sldId id="2447"/>
            <p14:sldId id="2476"/>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79"/>
            <p14:sldId id="259"/>
          </p14:sldIdLst>
        </p14:section>
        <p14:section name="Demo's" id="{8F7FDBD9-81BB-418B-A9B2-C016ABDCBCC9}">
          <p14:sldIdLst>
            <p14:sldId id="2485"/>
            <p14:sldId id="2480"/>
            <p14:sldId id="2481"/>
            <p14:sldId id="2487"/>
            <p14:sldId id="2483"/>
            <p14:sldId id="2484"/>
          </p14:sldIdLst>
        </p14:section>
        <p14:section name="Wrap up" id="{3712C255-B3F4-4681-89D1-C133A978FCC6}">
          <p14:sldIdLst>
            <p14:sldId id="2486"/>
            <p14:sldId id="2466"/>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338091-D22A-4471-A724-48847A3F5740}" v="11" dt="2020-08-30T08:18:13.6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79412" autoAdjust="0"/>
  </p:normalViewPr>
  <p:slideViewPr>
    <p:cSldViewPr snapToGrid="0">
      <p:cViewPr varScale="1">
        <p:scale>
          <a:sx n="99" d="100"/>
          <a:sy n="99" d="100"/>
        </p:scale>
        <p:origin x="6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63338091-D22A-4471-A724-48847A3F5740}"/>
    <pc:docChg chg="undo redo custSel mod addSld delSld modSld sldOrd addSection modSection">
      <pc:chgData name="Eldert Grootenboer" userId="3fe8758b2c2b58d2" providerId="LiveId" clId="{63338091-D22A-4471-A724-48847A3F5740}" dt="2020-08-30T08:18:13.623" v="2091"/>
      <pc:docMkLst>
        <pc:docMk/>
      </pc:docMkLst>
      <pc:sldChg chg="addSp delSp modSp mod setBg modNotesTx">
        <pc:chgData name="Eldert Grootenboer" userId="3fe8758b2c2b58d2" providerId="LiveId" clId="{63338091-D22A-4471-A724-48847A3F5740}" dt="2020-08-29T15:14:08.836" v="1657"/>
        <pc:sldMkLst>
          <pc:docMk/>
          <pc:sldMk cId="3433781766" sldId="259"/>
        </pc:sldMkLst>
        <pc:spChg chg="mod">
          <ac:chgData name="Eldert Grootenboer" userId="3fe8758b2c2b58d2" providerId="LiveId" clId="{63338091-D22A-4471-A724-48847A3F5740}" dt="2020-08-29T15:00:09.656" v="1571" actId="26606"/>
          <ac:spMkLst>
            <pc:docMk/>
            <pc:sldMk cId="3433781766" sldId="259"/>
            <ac:spMk id="2" creationId="{19C96D9A-AC80-754C-96F0-C49E3E97C4A5}"/>
          </ac:spMkLst>
        </pc:spChg>
        <pc:spChg chg="add del mod">
          <ac:chgData name="Eldert Grootenboer" userId="3fe8758b2c2b58d2" providerId="LiveId" clId="{63338091-D22A-4471-A724-48847A3F5740}" dt="2020-08-29T15:00:17.325" v="1576"/>
          <ac:spMkLst>
            <pc:docMk/>
            <pc:sldMk cId="3433781766" sldId="259"/>
            <ac:spMk id="4" creationId="{86FFA884-EBCE-4688-838D-3753B9376A85}"/>
          </ac:spMkLst>
        </pc:spChg>
        <pc:spChg chg="add del">
          <ac:chgData name="Eldert Grootenboer" userId="3fe8758b2c2b58d2" providerId="LiveId" clId="{63338091-D22A-4471-A724-48847A3F5740}" dt="2020-08-29T14:56:58.867" v="1564" actId="26606"/>
          <ac:spMkLst>
            <pc:docMk/>
            <pc:sldMk cId="3433781766" sldId="259"/>
            <ac:spMk id="10" creationId="{2F56F8EA-3356-4455-9899-320874F6E465}"/>
          </ac:spMkLst>
        </pc:spChg>
        <pc:graphicFrameChg chg="add del">
          <ac:chgData name="Eldert Grootenboer" userId="3fe8758b2c2b58d2" providerId="LiveId" clId="{63338091-D22A-4471-A724-48847A3F5740}" dt="2020-08-29T14:56:58.867" v="1564" actId="26606"/>
          <ac:graphicFrameMkLst>
            <pc:docMk/>
            <pc:sldMk cId="3433781766" sldId="259"/>
            <ac:graphicFrameMk id="6" creationId="{5B298B9B-2CCE-4C3E-B765-20F552A64094}"/>
          </ac:graphicFrameMkLst>
        </pc:graphicFrameChg>
        <pc:graphicFrameChg chg="add del">
          <ac:chgData name="Eldert Grootenboer" userId="3fe8758b2c2b58d2" providerId="LiveId" clId="{63338091-D22A-4471-A724-48847A3F5740}" dt="2020-08-29T15:00:09.656" v="1571" actId="26606"/>
          <ac:graphicFrameMkLst>
            <pc:docMk/>
            <pc:sldMk cId="3433781766" sldId="259"/>
            <ac:graphicFrameMk id="7" creationId="{2D2FF077-66CE-4F1C-AF7A-0F1F8C542A1A}"/>
          </ac:graphicFrameMkLst>
        </pc:graphicFrameChg>
        <pc:graphicFrameChg chg="add del mod">
          <ac:chgData name="Eldert Grootenboer" userId="3fe8758b2c2b58d2" providerId="LiveId" clId="{63338091-D22A-4471-A724-48847A3F5740}" dt="2020-08-29T14:59:53.997" v="1568"/>
          <ac:graphicFrameMkLst>
            <pc:docMk/>
            <pc:sldMk cId="3433781766" sldId="259"/>
            <ac:graphicFrameMk id="8" creationId="{F926CCE2-180C-48D4-B60F-F93C51AD02F7}"/>
          </ac:graphicFrameMkLst>
        </pc:graphicFrameChg>
        <pc:graphicFrameChg chg="add del mod">
          <ac:chgData name="Eldert Grootenboer" userId="3fe8758b2c2b58d2" providerId="LiveId" clId="{63338091-D22A-4471-A724-48847A3F5740}" dt="2020-08-29T15:00:15.174" v="1573"/>
          <ac:graphicFrameMkLst>
            <pc:docMk/>
            <pc:sldMk cId="3433781766" sldId="259"/>
            <ac:graphicFrameMk id="9" creationId="{CA89C654-8688-4CA1-B41B-68F4550FE794}"/>
          </ac:graphicFrameMkLst>
        </pc:graphicFrameChg>
        <pc:graphicFrameChg chg="add mod">
          <ac:chgData name="Eldert Grootenboer" userId="3fe8758b2c2b58d2" providerId="LiveId" clId="{63338091-D22A-4471-A724-48847A3F5740}" dt="2020-08-29T15:00:40.754" v="1578" actId="2085"/>
          <ac:graphicFrameMkLst>
            <pc:docMk/>
            <pc:sldMk cId="3433781766" sldId="259"/>
            <ac:graphicFrameMk id="11" creationId="{5E180DA8-0255-4F7E-884E-D0CAB676C2E0}"/>
          </ac:graphicFrameMkLst>
        </pc:graphicFrameChg>
      </pc:sldChg>
      <pc:sldChg chg="add">
        <pc:chgData name="Eldert Grootenboer" userId="3fe8758b2c2b58d2" providerId="LiveId" clId="{63338091-D22A-4471-A724-48847A3F5740}" dt="2020-08-29T14:13:44.140" v="632"/>
        <pc:sldMkLst>
          <pc:docMk/>
          <pc:sldMk cId="1123346746" sldId="1903"/>
        </pc:sldMkLst>
      </pc:sldChg>
      <pc:sldChg chg="add">
        <pc:chgData name="Eldert Grootenboer" userId="3fe8758b2c2b58d2" providerId="LiveId" clId="{63338091-D22A-4471-A724-48847A3F5740}" dt="2020-08-29T15:11:16.620" v="1649"/>
        <pc:sldMkLst>
          <pc:docMk/>
          <pc:sldMk cId="891752123" sldId="1997"/>
        </pc:sldMkLst>
      </pc:sldChg>
      <pc:sldChg chg="modSp add del mod addAnim delAnim">
        <pc:chgData name="Eldert Grootenboer" userId="3fe8758b2c2b58d2" providerId="LiveId" clId="{63338091-D22A-4471-A724-48847A3F5740}" dt="2020-08-29T14:32:20.352" v="1127" actId="47"/>
        <pc:sldMkLst>
          <pc:docMk/>
          <pc:sldMk cId="899072372" sldId="2440"/>
        </pc:sldMkLst>
        <pc:spChg chg="mod">
          <ac:chgData name="Eldert Grootenboer" userId="3fe8758b2c2b58d2" providerId="LiveId" clId="{63338091-D22A-4471-A724-48847A3F5740}" dt="2020-08-29T14:30:42.374" v="1120" actId="21"/>
          <ac:spMkLst>
            <pc:docMk/>
            <pc:sldMk cId="899072372" sldId="2440"/>
            <ac:spMk id="40" creationId="{F384B5DF-43DF-E740-AE61-A3009B742B5E}"/>
          </ac:spMkLst>
        </pc:spChg>
      </pc:sldChg>
      <pc:sldChg chg="addSp delSp modSp add mod ord setBg modClrScheme chgLayout">
        <pc:chgData name="Eldert Grootenboer" userId="3fe8758b2c2b58d2" providerId="LiveId" clId="{63338091-D22A-4471-A724-48847A3F5740}" dt="2020-08-29T14:40:29.760" v="1248"/>
        <pc:sldMkLst>
          <pc:docMk/>
          <pc:sldMk cId="4102214970" sldId="2447"/>
        </pc:sldMkLst>
        <pc:spChg chg="mod ord">
          <ac:chgData name="Eldert Grootenboer" userId="3fe8758b2c2b58d2" providerId="LiveId" clId="{63338091-D22A-4471-A724-48847A3F5740}" dt="2020-08-29T14:36:39.214" v="1217" actId="26606"/>
          <ac:spMkLst>
            <pc:docMk/>
            <pc:sldMk cId="4102214970" sldId="2447"/>
            <ac:spMk id="2" creationId="{00000000-0000-0000-0000-000000000000}"/>
          </ac:spMkLst>
        </pc:spChg>
        <pc:spChg chg="add del mod ord">
          <ac:chgData name="Eldert Grootenboer" userId="3fe8758b2c2b58d2" providerId="LiveId" clId="{63338091-D22A-4471-A724-48847A3F5740}" dt="2020-08-29T14:35:49.181" v="1211"/>
          <ac:spMkLst>
            <pc:docMk/>
            <pc:sldMk cId="4102214970" sldId="2447"/>
            <ac:spMk id="3" creationId="{00000000-0000-0000-0000-000000000000}"/>
          </ac:spMkLst>
        </pc:spChg>
        <pc:spChg chg="add del mod">
          <ac:chgData name="Eldert Grootenboer" userId="3fe8758b2c2b58d2" providerId="LiveId" clId="{63338091-D22A-4471-A724-48847A3F5740}" dt="2020-08-29T14:33:08.875" v="1179"/>
          <ac:spMkLst>
            <pc:docMk/>
            <pc:sldMk cId="4102214970" sldId="2447"/>
            <ac:spMk id="4" creationId="{8F093099-EB8E-4592-BD13-907095F054D2}"/>
          </ac:spMkLst>
        </pc:spChg>
        <pc:spChg chg="add del mod">
          <ac:chgData name="Eldert Grootenboer" userId="3fe8758b2c2b58d2" providerId="LiveId" clId="{63338091-D22A-4471-A724-48847A3F5740}" dt="2020-08-29T14:33:08.875" v="1179"/>
          <ac:spMkLst>
            <pc:docMk/>
            <pc:sldMk cId="4102214970" sldId="2447"/>
            <ac:spMk id="5" creationId="{B681996E-38F1-4F6F-9B5E-4F7B50F739C4}"/>
          </ac:spMkLst>
        </pc:spChg>
        <pc:spChg chg="add del mod">
          <ac:chgData name="Eldert Grootenboer" userId="3fe8758b2c2b58d2" providerId="LiveId" clId="{63338091-D22A-4471-A724-48847A3F5740}" dt="2020-08-29T14:36:10.039" v="1215"/>
          <ac:spMkLst>
            <pc:docMk/>
            <pc:sldMk cId="4102214970" sldId="2447"/>
            <ac:spMk id="8" creationId="{C2DE8139-E5B8-4B18-858A-EE80ACEA867E}"/>
          </ac:spMkLst>
        </pc:spChg>
        <pc:spChg chg="add del mod">
          <ac:chgData name="Eldert Grootenboer" userId="3fe8758b2c2b58d2" providerId="LiveId" clId="{63338091-D22A-4471-A724-48847A3F5740}" dt="2020-08-29T14:36:10.039" v="1215"/>
          <ac:spMkLst>
            <pc:docMk/>
            <pc:sldMk cId="4102214970" sldId="2447"/>
            <ac:spMk id="10" creationId="{DE1FAFC4-5A76-47C4-B45E-65A81AFD449E}"/>
          </ac:spMkLst>
        </pc:spChg>
        <pc:spChg chg="add del">
          <ac:chgData name="Eldert Grootenboer" userId="3fe8758b2c2b58d2" providerId="LiveId" clId="{63338091-D22A-4471-A724-48847A3F5740}" dt="2020-08-29T14:36:39.214" v="1217" actId="26606"/>
          <ac:spMkLst>
            <pc:docMk/>
            <pc:sldMk cId="4102214970" sldId="2447"/>
            <ac:spMk id="14" creationId="{955A2079-FA98-4876-80F0-72364A7D2EA4}"/>
          </ac:spMkLst>
        </pc:spChg>
        <pc:graphicFrameChg chg="add del">
          <ac:chgData name="Eldert Grootenboer" userId="3fe8758b2c2b58d2" providerId="LiveId" clId="{63338091-D22A-4471-A724-48847A3F5740}" dt="2020-08-29T14:35:46.165" v="1209" actId="26606"/>
          <ac:graphicFrameMkLst>
            <pc:docMk/>
            <pc:sldMk cId="4102214970" sldId="2447"/>
            <ac:graphicFrameMk id="6" creationId="{7627A033-0088-42FD-A6A6-9115A679D1C6}"/>
          </ac:graphicFrameMkLst>
        </pc:graphicFrameChg>
        <pc:graphicFrameChg chg="add del mod">
          <ac:chgData name="Eldert Grootenboer" userId="3fe8758b2c2b58d2" providerId="LiveId" clId="{63338091-D22A-4471-A724-48847A3F5740}" dt="2020-08-29T14:35:37.191" v="1206"/>
          <ac:graphicFrameMkLst>
            <pc:docMk/>
            <pc:sldMk cId="4102214970" sldId="2447"/>
            <ac:graphicFrameMk id="7" creationId="{8D329B63-1B81-4F52-8364-460DB8C329FB}"/>
          </ac:graphicFrameMkLst>
        </pc:graphicFrameChg>
        <pc:graphicFrameChg chg="add mod modGraphic">
          <ac:chgData name="Eldert Grootenboer" userId="3fe8758b2c2b58d2" providerId="LiveId" clId="{63338091-D22A-4471-A724-48847A3F5740}" dt="2020-08-29T14:39:41.352" v="1245" actId="2085"/>
          <ac:graphicFrameMkLst>
            <pc:docMk/>
            <pc:sldMk cId="4102214970" sldId="2447"/>
            <ac:graphicFrameMk id="9" creationId="{656B2E98-E922-470E-85A5-4A5392B97242}"/>
          </ac:graphicFrameMkLst>
        </pc:graphicFrameChg>
        <pc:picChg chg="del">
          <ac:chgData name="Eldert Grootenboer" userId="3fe8758b2c2b58d2" providerId="LiveId" clId="{63338091-D22A-4471-A724-48847A3F5740}" dt="2020-08-29T14:32:24.746" v="1128" actId="478"/>
          <ac:picMkLst>
            <pc:docMk/>
            <pc:sldMk cId="4102214970" sldId="2447"/>
            <ac:picMk id="11" creationId="{69AF06D6-FA36-FC43-A462-0486A100A0D3}"/>
          </ac:picMkLst>
        </pc:picChg>
      </pc:sldChg>
      <pc:sldChg chg="addSp delSp modSp mod modShow">
        <pc:chgData name="Eldert Grootenboer" userId="3fe8758b2c2b58d2" providerId="LiveId" clId="{63338091-D22A-4471-A724-48847A3F5740}" dt="2020-08-29T15:01:30.106" v="1581"/>
        <pc:sldMkLst>
          <pc:docMk/>
          <pc:sldMk cId="1371537393" sldId="2466"/>
        </pc:sldMkLst>
        <pc:spChg chg="mod">
          <ac:chgData name="Eldert Grootenboer" userId="3fe8758b2c2b58d2" providerId="LiveId" clId="{63338091-D22A-4471-A724-48847A3F5740}" dt="2020-08-29T15:01:30.106" v="1581"/>
          <ac:spMkLst>
            <pc:docMk/>
            <pc:sldMk cId="1371537393" sldId="2466"/>
            <ac:spMk id="2" creationId="{B8ABCF87-7839-994F-A1A7-69F5E4F78BCA}"/>
          </ac:spMkLst>
        </pc:spChg>
        <pc:spChg chg="add del mod">
          <ac:chgData name="Eldert Grootenboer" userId="3fe8758b2c2b58d2" providerId="LiveId" clId="{63338091-D22A-4471-A724-48847A3F5740}" dt="2020-08-29T15:01:30.106" v="1581"/>
          <ac:spMkLst>
            <pc:docMk/>
            <pc:sldMk cId="1371537393" sldId="2466"/>
            <ac:spMk id="4" creationId="{E471A89E-F188-4822-AFDE-F82A80689CAD}"/>
          </ac:spMkLst>
        </pc:spChg>
        <pc:graphicFrameChg chg="modGraphic">
          <ac:chgData name="Eldert Grootenboer" userId="3fe8758b2c2b58d2" providerId="LiveId" clId="{63338091-D22A-4471-A724-48847A3F5740}" dt="2020-08-29T14:56:36.484" v="1562" actId="207"/>
          <ac:graphicFrameMkLst>
            <pc:docMk/>
            <pc:sldMk cId="1371537393" sldId="2466"/>
            <ac:graphicFrameMk id="3" creationId="{EF1BE059-6E56-4A40-8DFC-0364A3F897A1}"/>
          </ac:graphicFrameMkLst>
        </pc:graphicFrameChg>
      </pc:sldChg>
      <pc:sldChg chg="addSp delSp modSp new del mod modClrScheme chgLayout">
        <pc:chgData name="Eldert Grootenboer" userId="3fe8758b2c2b58d2" providerId="LiveId" clId="{63338091-D22A-4471-A724-48847A3F5740}" dt="2020-08-29T13:44:12.080" v="205" actId="47"/>
        <pc:sldMkLst>
          <pc:docMk/>
          <pc:sldMk cId="231460553" sldId="2467"/>
        </pc:sldMkLst>
        <pc:spChg chg="del mod ord">
          <ac:chgData name="Eldert Grootenboer" userId="3fe8758b2c2b58d2" providerId="LiveId" clId="{63338091-D22A-4471-A724-48847A3F5740}" dt="2020-08-29T13:23:51.163" v="1" actId="700"/>
          <ac:spMkLst>
            <pc:docMk/>
            <pc:sldMk cId="231460553" sldId="2467"/>
            <ac:spMk id="2" creationId="{79427E6C-EE76-4597-853A-358CEBD46BC6}"/>
          </ac:spMkLst>
        </pc:spChg>
        <pc:spChg chg="add del mod ord">
          <ac:chgData name="Eldert Grootenboer" userId="3fe8758b2c2b58d2" providerId="LiveId" clId="{63338091-D22A-4471-A724-48847A3F5740}" dt="2020-08-29T13:25:01.259" v="6"/>
          <ac:spMkLst>
            <pc:docMk/>
            <pc:sldMk cId="231460553" sldId="2467"/>
            <ac:spMk id="3" creationId="{725737B4-5F53-4088-AA98-CD740A07FC2E}"/>
          </ac:spMkLst>
        </pc:spChg>
        <pc:spChg chg="add del mod ord">
          <ac:chgData name="Eldert Grootenboer" userId="3fe8758b2c2b58d2" providerId="LiveId" clId="{63338091-D22A-4471-A724-48847A3F5740}" dt="2020-08-29T13:38:49.471" v="201" actId="404"/>
          <ac:spMkLst>
            <pc:docMk/>
            <pc:sldMk cId="231460553" sldId="2467"/>
            <ac:spMk id="4" creationId="{44882D54-6628-4034-8FB2-53451B1C9923}"/>
          </ac:spMkLst>
        </pc:spChg>
        <pc:spChg chg="add del mod">
          <ac:chgData name="Eldert Grootenboer" userId="3fe8758b2c2b58d2" providerId="LiveId" clId="{63338091-D22A-4471-A724-48847A3F5740}" dt="2020-08-29T13:25:01.259" v="6"/>
          <ac:spMkLst>
            <pc:docMk/>
            <pc:sldMk cId="231460553" sldId="2467"/>
            <ac:spMk id="5" creationId="{995DCD91-BE80-4262-B681-DC26EBB34E1A}"/>
          </ac:spMkLst>
        </pc:spChg>
        <pc:spChg chg="add mod">
          <ac:chgData name="Eldert Grootenboer" userId="3fe8758b2c2b58d2" providerId="LiveId" clId="{63338091-D22A-4471-A724-48847A3F5740}" dt="2020-08-29T13:33:52.484" v="168" actId="6549"/>
          <ac:spMkLst>
            <pc:docMk/>
            <pc:sldMk cId="231460553" sldId="2467"/>
            <ac:spMk id="6" creationId="{341C59DD-1CEE-47E7-9A09-51E9B4053D34}"/>
          </ac:spMkLst>
        </pc:spChg>
        <pc:picChg chg="add del mod">
          <ac:chgData name="Eldert Grootenboer" userId="3fe8758b2c2b58d2" providerId="LiveId" clId="{63338091-D22A-4471-A724-48847A3F5740}" dt="2020-08-29T13:23:55.699" v="3"/>
          <ac:picMkLst>
            <pc:docMk/>
            <pc:sldMk cId="231460553" sldId="2467"/>
            <ac:picMk id="1026" creationId="{9EB7A572-7BFC-4B4F-9333-49C7C3A5415E}"/>
          </ac:picMkLst>
        </pc:picChg>
      </pc:sldChg>
      <pc:sldChg chg="addSp delSp modSp new mod setBg">
        <pc:chgData name="Eldert Grootenboer" userId="3fe8758b2c2b58d2" providerId="LiveId" clId="{63338091-D22A-4471-A724-48847A3F5740}" dt="2020-08-29T15:31:54.845" v="1965" actId="12100"/>
        <pc:sldMkLst>
          <pc:docMk/>
          <pc:sldMk cId="2442968695" sldId="2468"/>
        </pc:sldMkLst>
        <pc:spChg chg="mod">
          <ac:chgData name="Eldert Grootenboer" userId="3fe8758b2c2b58d2" providerId="LiveId" clId="{63338091-D22A-4471-A724-48847A3F5740}" dt="2020-08-29T14:43:23.770" v="1307" actId="26606"/>
          <ac:spMkLst>
            <pc:docMk/>
            <pc:sldMk cId="2442968695" sldId="2468"/>
            <ac:spMk id="2" creationId="{E090EC2D-8049-4E25-9D0A-E3A860A87847}"/>
          </ac:spMkLst>
        </pc:spChg>
        <pc:spChg chg="del mod">
          <ac:chgData name="Eldert Grootenboer" userId="3fe8758b2c2b58d2" providerId="LiveId" clId="{63338091-D22A-4471-A724-48847A3F5740}" dt="2020-08-29T13:31:51.040" v="116"/>
          <ac:spMkLst>
            <pc:docMk/>
            <pc:sldMk cId="2442968695" sldId="2468"/>
            <ac:spMk id="3" creationId="{311EBF86-96FD-4B53-86DD-9E8773DA4243}"/>
          </ac:spMkLst>
        </pc:spChg>
        <pc:spChg chg="add del mod">
          <ac:chgData name="Eldert Grootenboer" userId="3fe8758b2c2b58d2" providerId="LiveId" clId="{63338091-D22A-4471-A724-48847A3F5740}" dt="2020-08-29T14:43:29.262" v="1309"/>
          <ac:spMkLst>
            <pc:docMk/>
            <pc:sldMk cId="2442968695" sldId="2468"/>
            <ac:spMk id="6" creationId="{5404BF31-1879-4254-A675-45469283CDE1}"/>
          </ac:spMkLst>
        </pc:spChg>
        <pc:spChg chg="add del">
          <ac:chgData name="Eldert Grootenboer" userId="3fe8758b2c2b58d2" providerId="LiveId" clId="{63338091-D22A-4471-A724-48847A3F5740}" dt="2020-08-29T14:43:23.770" v="1307" actId="26606"/>
          <ac:spMkLst>
            <pc:docMk/>
            <pc:sldMk cId="2442968695" sldId="2468"/>
            <ac:spMk id="9" creationId="{6C4028FD-8BAA-4A19-BFDE-594D991B7552}"/>
          </ac:spMkLst>
        </pc:spChg>
        <pc:graphicFrameChg chg="add del mod modGraphic">
          <ac:chgData name="Eldert Grootenboer" userId="3fe8758b2c2b58d2" providerId="LiveId" clId="{63338091-D22A-4471-A724-48847A3F5740}" dt="2020-08-29T14:43:27.285" v="1308" actId="478"/>
          <ac:graphicFrameMkLst>
            <pc:docMk/>
            <pc:sldMk cId="2442968695" sldId="2468"/>
            <ac:graphicFrameMk id="4" creationId="{20E7DA3C-A996-41E7-81DC-4A8B88B0ACDB}"/>
          </ac:graphicFrameMkLst>
        </pc:graphicFrameChg>
        <pc:graphicFrameChg chg="add mod">
          <ac:chgData name="Eldert Grootenboer" userId="3fe8758b2c2b58d2" providerId="LiveId" clId="{63338091-D22A-4471-A724-48847A3F5740}" dt="2020-08-29T15:31:54.845" v="1965" actId="12100"/>
          <ac:graphicFrameMkLst>
            <pc:docMk/>
            <pc:sldMk cId="2442968695" sldId="2468"/>
            <ac:graphicFrameMk id="8" creationId="{34B7AF18-9348-4B92-BFFC-3ACD20C781D0}"/>
          </ac:graphicFrameMkLst>
        </pc:graphicFrameChg>
      </pc:sldChg>
      <pc:sldChg chg="addSp delSp modSp add del mod setBg setClrOvrMap">
        <pc:chgData name="Eldert Grootenboer" userId="3fe8758b2c2b58d2" providerId="LiveId" clId="{63338091-D22A-4471-A724-48847A3F5740}" dt="2020-08-29T14:44:09.431" v="1312" actId="47"/>
        <pc:sldMkLst>
          <pc:docMk/>
          <pc:sldMk cId="1588023152" sldId="2469"/>
        </pc:sldMkLst>
        <pc:spChg chg="mod">
          <ac:chgData name="Eldert Grootenboer" userId="3fe8758b2c2b58d2" providerId="LiveId" clId="{63338091-D22A-4471-A724-48847A3F5740}" dt="2020-08-29T13:31:33.760" v="113" actId="26606"/>
          <ac:spMkLst>
            <pc:docMk/>
            <pc:sldMk cId="1588023152" sldId="2469"/>
            <ac:spMk id="2" creationId="{E090EC2D-8049-4E25-9D0A-E3A860A87847}"/>
          </ac:spMkLst>
        </pc:spChg>
        <pc:spChg chg="del">
          <ac:chgData name="Eldert Grootenboer" userId="3fe8758b2c2b58d2" providerId="LiveId" clId="{63338091-D22A-4471-A724-48847A3F5740}" dt="2020-08-29T13:31:33.760" v="113" actId="26606"/>
          <ac:spMkLst>
            <pc:docMk/>
            <pc:sldMk cId="1588023152" sldId="2469"/>
            <ac:spMk id="3" creationId="{311EBF86-96FD-4B53-86DD-9E8773DA4243}"/>
          </ac:spMkLst>
        </pc:spChg>
        <pc:spChg chg="add">
          <ac:chgData name="Eldert Grootenboer" userId="3fe8758b2c2b58d2" providerId="LiveId" clId="{63338091-D22A-4471-A724-48847A3F5740}" dt="2020-08-29T13:31:33.760" v="113" actId="26606"/>
          <ac:spMkLst>
            <pc:docMk/>
            <pc:sldMk cId="1588023152" sldId="2469"/>
            <ac:spMk id="10" creationId="{9228552E-C8B1-4A80-8448-0787CE0FC704}"/>
          </ac:spMkLst>
        </pc:spChg>
        <pc:graphicFrameChg chg="add">
          <ac:chgData name="Eldert Grootenboer" userId="3fe8758b2c2b58d2" providerId="LiveId" clId="{63338091-D22A-4471-A724-48847A3F5740}" dt="2020-08-29T13:31:33.760" v="113" actId="26606"/>
          <ac:graphicFrameMkLst>
            <pc:docMk/>
            <pc:sldMk cId="1588023152" sldId="2469"/>
            <ac:graphicFrameMk id="5" creationId="{617B3CCF-2659-419C-BFA8-FECC9BAD258A}"/>
          </ac:graphicFrameMkLst>
        </pc:graphicFrameChg>
        <pc:picChg chg="add">
          <ac:chgData name="Eldert Grootenboer" userId="3fe8758b2c2b58d2" providerId="LiveId" clId="{63338091-D22A-4471-A724-48847A3F5740}" dt="2020-08-29T13:31:33.760" v="113" actId="26606"/>
          <ac:picMkLst>
            <pc:docMk/>
            <pc:sldMk cId="1588023152" sldId="2469"/>
            <ac:picMk id="6" creationId="{573C87FD-6784-4C15-878A-CCECE75A71FC}"/>
          </ac:picMkLst>
        </pc:picChg>
      </pc:sldChg>
      <pc:sldChg chg="modSp add mod">
        <pc:chgData name="Eldert Grootenboer" userId="3fe8758b2c2b58d2" providerId="LiveId" clId="{63338091-D22A-4471-A724-48847A3F5740}" dt="2020-08-29T13:50:22.681" v="345" actId="20577"/>
        <pc:sldMkLst>
          <pc:docMk/>
          <pc:sldMk cId="1273414106" sldId="2470"/>
        </pc:sldMkLst>
        <pc:spChg chg="mod">
          <ac:chgData name="Eldert Grootenboer" userId="3fe8758b2c2b58d2" providerId="LiveId" clId="{63338091-D22A-4471-A724-48847A3F5740}" dt="2020-08-29T13:49:32.337" v="312" actId="255"/>
          <ac:spMkLst>
            <pc:docMk/>
            <pc:sldMk cId="1273414106" sldId="2470"/>
            <ac:spMk id="4" creationId="{44882D54-6628-4034-8FB2-53451B1C9923}"/>
          </ac:spMkLst>
        </pc:spChg>
        <pc:spChg chg="mod">
          <ac:chgData name="Eldert Grootenboer" userId="3fe8758b2c2b58d2" providerId="LiveId" clId="{63338091-D22A-4471-A724-48847A3F5740}" dt="2020-08-29T13:50:22.681" v="345" actId="20577"/>
          <ac:spMkLst>
            <pc:docMk/>
            <pc:sldMk cId="1273414106" sldId="2470"/>
            <ac:spMk id="6" creationId="{341C59DD-1CEE-47E7-9A09-51E9B4053D34}"/>
          </ac:spMkLst>
        </pc:spChg>
      </pc:sldChg>
      <pc:sldChg chg="modSp new mod modAnim">
        <pc:chgData name="Eldert Grootenboer" userId="3fe8758b2c2b58d2" providerId="LiveId" clId="{63338091-D22A-4471-A724-48847A3F5740}" dt="2020-08-29T14:04:39.355" v="488" actId="368"/>
        <pc:sldMkLst>
          <pc:docMk/>
          <pc:sldMk cId="3003157003" sldId="2471"/>
        </pc:sldMkLst>
        <pc:spChg chg="mod">
          <ac:chgData name="Eldert Grootenboer" userId="3fe8758b2c2b58d2" providerId="LiveId" clId="{63338091-D22A-4471-A724-48847A3F5740}" dt="2020-08-29T13:45:52.976" v="245" actId="20577"/>
          <ac:spMkLst>
            <pc:docMk/>
            <pc:sldMk cId="3003157003" sldId="2471"/>
            <ac:spMk id="2" creationId="{5DFEA802-FD64-4FD6-A5FC-A20769D53468}"/>
          </ac:spMkLst>
        </pc:spChg>
        <pc:spChg chg="mod">
          <ac:chgData name="Eldert Grootenboer" userId="3fe8758b2c2b58d2" providerId="LiveId" clId="{63338091-D22A-4471-A724-48847A3F5740}" dt="2020-08-29T14:04:39.355" v="488" actId="368"/>
          <ac:spMkLst>
            <pc:docMk/>
            <pc:sldMk cId="3003157003" sldId="2471"/>
            <ac:spMk id="3" creationId="{8DD76ED4-3CAB-45DF-9305-BA03C1C08C70}"/>
          </ac:spMkLst>
        </pc:spChg>
      </pc:sldChg>
      <pc:sldChg chg="addSp delSp modSp new mod modClrScheme chgLayout">
        <pc:chgData name="Eldert Grootenboer" userId="3fe8758b2c2b58d2" providerId="LiveId" clId="{63338091-D22A-4471-A724-48847A3F5740}" dt="2020-08-29T13:52:28.265" v="376" actId="1440"/>
        <pc:sldMkLst>
          <pc:docMk/>
          <pc:sldMk cId="3750077322" sldId="2472"/>
        </pc:sldMkLst>
        <pc:spChg chg="del mod ord">
          <ac:chgData name="Eldert Grootenboer" userId="3fe8758b2c2b58d2" providerId="LiveId" clId="{63338091-D22A-4471-A724-48847A3F5740}" dt="2020-08-29T13:50:40.495" v="347" actId="700"/>
          <ac:spMkLst>
            <pc:docMk/>
            <pc:sldMk cId="3750077322" sldId="2472"/>
            <ac:spMk id="2" creationId="{5183FE10-5761-426B-AF7E-49020284498F}"/>
          </ac:spMkLst>
        </pc:spChg>
        <pc:spChg chg="del mod ord">
          <ac:chgData name="Eldert Grootenboer" userId="3fe8758b2c2b58d2" providerId="LiveId" clId="{63338091-D22A-4471-A724-48847A3F5740}" dt="2020-08-29T13:50:40.495" v="347" actId="700"/>
          <ac:spMkLst>
            <pc:docMk/>
            <pc:sldMk cId="3750077322" sldId="2472"/>
            <ac:spMk id="3" creationId="{8CC0155C-FA59-471F-B1C8-98487D8530D1}"/>
          </ac:spMkLst>
        </pc:spChg>
        <pc:spChg chg="add mod ord">
          <ac:chgData name="Eldert Grootenboer" userId="3fe8758b2c2b58d2" providerId="LiveId" clId="{63338091-D22A-4471-A724-48847A3F5740}" dt="2020-08-29T13:50:56.631" v="374" actId="20577"/>
          <ac:spMkLst>
            <pc:docMk/>
            <pc:sldMk cId="3750077322" sldId="2472"/>
            <ac:spMk id="4" creationId="{CAD45C1C-064E-4C06-809D-DAAB5818396D}"/>
          </ac:spMkLst>
        </pc:spChg>
        <pc:spChg chg="add del mod ord">
          <ac:chgData name="Eldert Grootenboer" userId="3fe8758b2c2b58d2" providerId="LiveId" clId="{63338091-D22A-4471-A724-48847A3F5740}" dt="2020-08-29T13:52:00.344" v="375"/>
          <ac:spMkLst>
            <pc:docMk/>
            <pc:sldMk cId="3750077322" sldId="2472"/>
            <ac:spMk id="5" creationId="{38BAED10-6672-4DD2-B3DA-DF4E09992D6C}"/>
          </ac:spMkLst>
        </pc:spChg>
        <pc:picChg chg="add mod">
          <ac:chgData name="Eldert Grootenboer" userId="3fe8758b2c2b58d2" providerId="LiveId" clId="{63338091-D22A-4471-A724-48847A3F5740}" dt="2020-08-29T13:52:28.265" v="376" actId="1440"/>
          <ac:picMkLst>
            <pc:docMk/>
            <pc:sldMk cId="3750077322" sldId="2472"/>
            <ac:picMk id="2050" creationId="{F8BCC15E-9197-40D5-B307-FCD9EDB90B8E}"/>
          </ac:picMkLst>
        </pc:picChg>
      </pc:sldChg>
      <pc:sldChg chg="modSp new mod modAnim">
        <pc:chgData name="Eldert Grootenboer" userId="3fe8758b2c2b58d2" providerId="LiveId" clId="{63338091-D22A-4471-A724-48847A3F5740}" dt="2020-08-29T14:05:55.149" v="503"/>
        <pc:sldMkLst>
          <pc:docMk/>
          <pc:sldMk cId="2001695294" sldId="2473"/>
        </pc:sldMkLst>
        <pc:spChg chg="mod">
          <ac:chgData name="Eldert Grootenboer" userId="3fe8758b2c2b58d2" providerId="LiveId" clId="{63338091-D22A-4471-A724-48847A3F5740}" dt="2020-08-29T13:54:27.505" v="404" actId="20577"/>
          <ac:spMkLst>
            <pc:docMk/>
            <pc:sldMk cId="2001695294" sldId="2473"/>
            <ac:spMk id="2" creationId="{FCA975D5-CF5F-4A4D-AD70-1C52D02413ED}"/>
          </ac:spMkLst>
        </pc:spChg>
        <pc:spChg chg="mod">
          <ac:chgData name="Eldert Grootenboer" userId="3fe8758b2c2b58d2" providerId="LiveId" clId="{63338091-D22A-4471-A724-48847A3F5740}" dt="2020-08-29T14:01:47.368" v="466" actId="6549"/>
          <ac:spMkLst>
            <pc:docMk/>
            <pc:sldMk cId="2001695294" sldId="2473"/>
            <ac:spMk id="3" creationId="{E89E288C-042A-4A86-A0FA-AF954EB3151A}"/>
          </ac:spMkLst>
        </pc:spChg>
      </pc:sldChg>
      <pc:sldChg chg="addSp delSp modSp new add del mod setBg modClrScheme chgLayout">
        <pc:chgData name="Eldert Grootenboer" userId="3fe8758b2c2b58d2" providerId="LiveId" clId="{63338091-D22A-4471-A724-48847A3F5740}" dt="2020-08-29T14:04:17.438" v="487" actId="1076"/>
        <pc:sldMkLst>
          <pc:docMk/>
          <pc:sldMk cId="2481898040" sldId="2474"/>
        </pc:sldMkLst>
        <pc:spChg chg="mod ord">
          <ac:chgData name="Eldert Grootenboer" userId="3fe8758b2c2b58d2" providerId="LiveId" clId="{63338091-D22A-4471-A724-48847A3F5740}" dt="2020-08-29T14:03:50.779" v="482" actId="26606"/>
          <ac:spMkLst>
            <pc:docMk/>
            <pc:sldMk cId="2481898040" sldId="2474"/>
            <ac:spMk id="2" creationId="{E55F7FBC-5622-4813-A52D-D87743E89924}"/>
          </ac:spMkLst>
        </pc:spChg>
        <pc:spChg chg="del mod">
          <ac:chgData name="Eldert Grootenboer" userId="3fe8758b2c2b58d2" providerId="LiveId" clId="{63338091-D22A-4471-A724-48847A3F5740}" dt="2020-08-29T14:02:17.254" v="472"/>
          <ac:spMkLst>
            <pc:docMk/>
            <pc:sldMk cId="2481898040" sldId="2474"/>
            <ac:spMk id="3" creationId="{44AB4EDD-4194-4A48-8C03-4D0F8984B413}"/>
          </ac:spMkLst>
        </pc:spChg>
        <pc:spChg chg="add del mod">
          <ac:chgData name="Eldert Grootenboer" userId="3fe8758b2c2b58d2" providerId="LiveId" clId="{63338091-D22A-4471-A724-48847A3F5740}" dt="2020-08-29T14:02:17.254" v="472"/>
          <ac:spMkLst>
            <pc:docMk/>
            <pc:sldMk cId="2481898040" sldId="2474"/>
            <ac:spMk id="4" creationId="{3AE77E54-4D4E-4299-83FE-FA0218B71B9E}"/>
          </ac:spMkLst>
        </pc:spChg>
        <pc:spChg chg="add del mod">
          <ac:chgData name="Eldert Grootenboer" userId="3fe8758b2c2b58d2" providerId="LiveId" clId="{63338091-D22A-4471-A724-48847A3F5740}" dt="2020-08-29T14:03:17.183" v="475" actId="700"/>
          <ac:spMkLst>
            <pc:docMk/>
            <pc:sldMk cId="2481898040" sldId="2474"/>
            <ac:spMk id="5" creationId="{F9A6BCF7-FB63-4149-857F-ED0A45AE37C9}"/>
          </ac:spMkLst>
        </pc:spChg>
        <pc:spChg chg="add del">
          <ac:chgData name="Eldert Grootenboer" userId="3fe8758b2c2b58d2" providerId="LiveId" clId="{63338091-D22A-4471-A724-48847A3F5740}" dt="2020-08-29T14:03:40.187" v="479" actId="26606"/>
          <ac:spMkLst>
            <pc:docMk/>
            <pc:sldMk cId="2481898040" sldId="2474"/>
            <ac:spMk id="7" creationId="{7905BA41-EE6E-4F80-8636-447F22DD729A}"/>
          </ac:spMkLst>
        </pc:spChg>
        <pc:spChg chg="add del">
          <ac:chgData name="Eldert Grootenboer" userId="3fe8758b2c2b58d2" providerId="LiveId" clId="{63338091-D22A-4471-A724-48847A3F5740}" dt="2020-08-29T14:03:40.187" v="479" actId="26606"/>
          <ac:spMkLst>
            <pc:docMk/>
            <pc:sldMk cId="2481898040" sldId="2474"/>
            <ac:spMk id="8" creationId="{CD7549B2-EE05-4558-8C64-AC46755F2B25}"/>
          </ac:spMkLst>
        </pc:spChg>
        <pc:spChg chg="add del">
          <ac:chgData name="Eldert Grootenboer" userId="3fe8758b2c2b58d2" providerId="LiveId" clId="{63338091-D22A-4471-A724-48847A3F5740}" dt="2020-08-29T14:03:35.225" v="477" actId="26606"/>
          <ac:spMkLst>
            <pc:docMk/>
            <pc:sldMk cId="2481898040" sldId="2474"/>
            <ac:spMk id="9" creationId="{35555856-9970-4BC3-9AA9-6A917F53AFBD}"/>
          </ac:spMkLst>
        </pc:spChg>
        <pc:spChg chg="add del">
          <ac:chgData name="Eldert Grootenboer" userId="3fe8758b2c2b58d2" providerId="LiveId" clId="{63338091-D22A-4471-A724-48847A3F5740}" dt="2020-08-29T14:03:35.225" v="477" actId="26606"/>
          <ac:spMkLst>
            <pc:docMk/>
            <pc:sldMk cId="2481898040" sldId="2474"/>
            <ac:spMk id="13" creationId="{13722DD7-BA73-4776-93A3-94491FEF7260}"/>
          </ac:spMkLst>
        </pc:spChg>
        <pc:spChg chg="add del">
          <ac:chgData name="Eldert Grootenboer" userId="3fe8758b2c2b58d2" providerId="LiveId" clId="{63338091-D22A-4471-A724-48847A3F5740}" dt="2020-08-29T14:03:50.779" v="482" actId="26606"/>
          <ac:spMkLst>
            <pc:docMk/>
            <pc:sldMk cId="2481898040" sldId="2474"/>
            <ac:spMk id="17" creationId="{3E443FD7-A66B-4AA0-872D-B088B9BC5F17}"/>
          </ac:spMkLst>
        </pc:spChg>
        <pc:spChg chg="add del">
          <ac:chgData name="Eldert Grootenboer" userId="3fe8758b2c2b58d2" providerId="LiveId" clId="{63338091-D22A-4471-A724-48847A3F5740}" dt="2020-08-29T14:03:50.779" v="482" actId="26606"/>
          <ac:spMkLst>
            <pc:docMk/>
            <pc:sldMk cId="2481898040" sldId="2474"/>
            <ac:spMk id="19" creationId="{C04BE0EF-3561-49B4-9A29-F283168A91C7}"/>
          </ac:spMkLst>
        </pc:spChg>
        <pc:picChg chg="add del">
          <ac:chgData name="Eldert Grootenboer" userId="3fe8758b2c2b58d2" providerId="LiveId" clId="{63338091-D22A-4471-A724-48847A3F5740}" dt="2020-08-29T14:03:35.225" v="477" actId="26606"/>
          <ac:picMkLst>
            <pc:docMk/>
            <pc:sldMk cId="2481898040" sldId="2474"/>
            <ac:picMk id="6" creationId="{BED0BD2D-51B2-430B-80DB-191B4551645A}"/>
          </ac:picMkLst>
        </pc:picChg>
        <pc:picChg chg="add del">
          <ac:chgData name="Eldert Grootenboer" userId="3fe8758b2c2b58d2" providerId="LiveId" clId="{63338091-D22A-4471-A724-48847A3F5740}" dt="2020-08-29T14:03:40.187" v="479" actId="26606"/>
          <ac:picMkLst>
            <pc:docMk/>
            <pc:sldMk cId="2481898040" sldId="2474"/>
            <ac:picMk id="10" creationId="{F5A87A29-F80A-44FA-896A-7E3D16A73C3E}"/>
          </ac:picMkLst>
        </pc:picChg>
        <pc:picChg chg="add del">
          <ac:chgData name="Eldert Grootenboer" userId="3fe8758b2c2b58d2" providerId="LiveId" clId="{63338091-D22A-4471-A724-48847A3F5740}" dt="2020-08-29T14:03:35.225" v="477" actId="26606"/>
          <ac:picMkLst>
            <pc:docMk/>
            <pc:sldMk cId="2481898040" sldId="2474"/>
            <ac:picMk id="11" creationId="{7F487851-BFAF-46D8-A1ED-50CAD6E46F59}"/>
          </ac:picMkLst>
        </pc:picChg>
        <pc:picChg chg="add del mod">
          <ac:chgData name="Eldert Grootenboer" userId="3fe8758b2c2b58d2" providerId="LiveId" clId="{63338091-D22A-4471-A724-48847A3F5740}" dt="2020-08-29T14:03:51.389" v="483" actId="22"/>
          <ac:picMkLst>
            <pc:docMk/>
            <pc:sldMk cId="2481898040" sldId="2474"/>
            <ac:picMk id="12" creationId="{95E4C76F-FAAB-4374-9D19-8F079358A489}"/>
          </ac:picMkLst>
        </pc:picChg>
        <pc:picChg chg="add del">
          <ac:chgData name="Eldert Grootenboer" userId="3fe8758b2c2b58d2" providerId="LiveId" clId="{63338091-D22A-4471-A724-48847A3F5740}" dt="2020-08-29T14:03:55.771" v="485" actId="22"/>
          <ac:picMkLst>
            <pc:docMk/>
            <pc:sldMk cId="2481898040" sldId="2474"/>
            <ac:picMk id="15" creationId="{C732A667-E64C-423D-B708-B3C08EFE8EAF}"/>
          </ac:picMkLst>
        </pc:picChg>
        <pc:picChg chg="add mod">
          <ac:chgData name="Eldert Grootenboer" userId="3fe8758b2c2b58d2" providerId="LiveId" clId="{63338091-D22A-4471-A724-48847A3F5740}" dt="2020-08-29T14:04:17.438" v="487" actId="1076"/>
          <ac:picMkLst>
            <pc:docMk/>
            <pc:sldMk cId="2481898040" sldId="2474"/>
            <ac:picMk id="16" creationId="{9EB21059-A5FC-40DC-8750-07803047EEF1}"/>
          </ac:picMkLst>
        </pc:picChg>
      </pc:sldChg>
      <pc:sldChg chg="addSp delSp modSp new mod modClrScheme chgLayout">
        <pc:chgData name="Eldert Grootenboer" userId="3fe8758b2c2b58d2" providerId="LiveId" clId="{63338091-D22A-4471-A724-48847A3F5740}" dt="2020-08-29T14:13:34.608" v="631"/>
        <pc:sldMkLst>
          <pc:docMk/>
          <pc:sldMk cId="153154303" sldId="2475"/>
        </pc:sldMkLst>
        <pc:spChg chg="del mod ord">
          <ac:chgData name="Eldert Grootenboer" userId="3fe8758b2c2b58d2" providerId="LiveId" clId="{63338091-D22A-4471-A724-48847A3F5740}" dt="2020-08-29T14:06:18.946" v="505" actId="700"/>
          <ac:spMkLst>
            <pc:docMk/>
            <pc:sldMk cId="153154303" sldId="2475"/>
            <ac:spMk id="2" creationId="{30386F49-1A7B-4178-9440-D339026C2E68}"/>
          </ac:spMkLst>
        </pc:spChg>
        <pc:spChg chg="add mod ord">
          <ac:chgData name="Eldert Grootenboer" userId="3fe8758b2c2b58d2" providerId="LiveId" clId="{63338091-D22A-4471-A724-48847A3F5740}" dt="2020-08-29T14:11:39.044" v="627" actId="20577"/>
          <ac:spMkLst>
            <pc:docMk/>
            <pc:sldMk cId="153154303" sldId="2475"/>
            <ac:spMk id="3" creationId="{495625A9-D32D-4727-9881-BA9E6B066063}"/>
          </ac:spMkLst>
        </pc:spChg>
        <pc:spChg chg="add del mod ord">
          <ac:chgData name="Eldert Grootenboer" userId="3fe8758b2c2b58d2" providerId="LiveId" clId="{63338091-D22A-4471-A724-48847A3F5740}" dt="2020-08-29T14:10:30.155" v="577"/>
          <ac:spMkLst>
            <pc:docMk/>
            <pc:sldMk cId="153154303" sldId="2475"/>
            <ac:spMk id="4" creationId="{915F303A-06E8-4826-96A9-3B89733FD753}"/>
          </ac:spMkLst>
        </pc:spChg>
        <pc:spChg chg="add del mod">
          <ac:chgData name="Eldert Grootenboer" userId="3fe8758b2c2b58d2" providerId="LiveId" clId="{63338091-D22A-4471-A724-48847A3F5740}" dt="2020-08-29T14:12:26.877" v="629"/>
          <ac:spMkLst>
            <pc:docMk/>
            <pc:sldMk cId="153154303" sldId="2475"/>
            <ac:spMk id="9" creationId="{EC37465C-44A9-4C98-808A-13199BADE187}"/>
          </ac:spMkLst>
        </pc:spChg>
        <pc:spChg chg="add del mod">
          <ac:chgData name="Eldert Grootenboer" userId="3fe8758b2c2b58d2" providerId="LiveId" clId="{63338091-D22A-4471-A724-48847A3F5740}" dt="2020-08-29T14:12:25.535" v="628" actId="478"/>
          <ac:spMkLst>
            <pc:docMk/>
            <pc:sldMk cId="153154303" sldId="2475"/>
            <ac:spMk id="10" creationId="{94EB9F7E-9285-427C-A759-407FBA21930F}"/>
          </ac:spMkLst>
        </pc:spChg>
        <pc:picChg chg="add del mod">
          <ac:chgData name="Eldert Grootenboer" userId="3fe8758b2c2b58d2" providerId="LiveId" clId="{63338091-D22A-4471-A724-48847A3F5740}" dt="2020-08-29T14:08:48.723" v="574"/>
          <ac:picMkLst>
            <pc:docMk/>
            <pc:sldMk cId="153154303" sldId="2475"/>
            <ac:picMk id="5" creationId="{A13EFDFF-A5B7-4771-A2F6-9F8C15321627}"/>
          </ac:picMkLst>
        </pc:picChg>
        <pc:picChg chg="add del mod">
          <ac:chgData name="Eldert Grootenboer" userId="3fe8758b2c2b58d2" providerId="LiveId" clId="{63338091-D22A-4471-A724-48847A3F5740}" dt="2020-08-29T14:12:25.535" v="628" actId="478"/>
          <ac:picMkLst>
            <pc:docMk/>
            <pc:sldMk cId="153154303" sldId="2475"/>
            <ac:picMk id="6" creationId="{2C8D7F72-6E95-4CAF-A59D-45BAAAD792D2}"/>
          </ac:picMkLst>
        </pc:picChg>
        <pc:picChg chg="add mod">
          <ac:chgData name="Eldert Grootenboer" userId="3fe8758b2c2b58d2" providerId="LiveId" clId="{63338091-D22A-4471-A724-48847A3F5740}" dt="2020-08-29T14:12:26.877" v="629"/>
          <ac:picMkLst>
            <pc:docMk/>
            <pc:sldMk cId="153154303" sldId="2475"/>
            <ac:picMk id="11" creationId="{9481C371-4712-4EC6-A0A2-AC02A34AA4DD}"/>
          </ac:picMkLst>
        </pc:picChg>
        <pc:picChg chg="add del">
          <ac:chgData name="Eldert Grootenboer" userId="3fe8758b2c2b58d2" providerId="LiveId" clId="{63338091-D22A-4471-A724-48847A3F5740}" dt="2020-08-29T14:13:34.608" v="631"/>
          <ac:picMkLst>
            <pc:docMk/>
            <pc:sldMk cId="153154303" sldId="2475"/>
            <ac:picMk id="12" creationId="{5CF0939E-8965-4979-96EF-E0A3B7C6D4CA}"/>
          </ac:picMkLst>
        </pc:picChg>
        <pc:picChg chg="add del mod">
          <ac:chgData name="Eldert Grootenboer" userId="3fe8758b2c2b58d2" providerId="LiveId" clId="{63338091-D22A-4471-A724-48847A3F5740}" dt="2020-08-29T14:08:01.646" v="572"/>
          <ac:picMkLst>
            <pc:docMk/>
            <pc:sldMk cId="153154303" sldId="2475"/>
            <ac:picMk id="4098" creationId="{24EDF84A-F32B-41CC-8E40-0150F16CA59A}"/>
          </ac:picMkLst>
        </pc:picChg>
        <pc:picChg chg="add del mod">
          <ac:chgData name="Eldert Grootenboer" userId="3fe8758b2c2b58d2" providerId="LiveId" clId="{63338091-D22A-4471-A724-48847A3F5740}" dt="2020-08-29T14:09:28.027" v="576"/>
          <ac:picMkLst>
            <pc:docMk/>
            <pc:sldMk cId="153154303" sldId="2475"/>
            <ac:picMk id="4100" creationId="{5A72E78B-9AA8-4BA2-9872-7C2AF43972A1}"/>
          </ac:picMkLst>
        </pc:picChg>
      </pc:sldChg>
      <pc:sldChg chg="new del">
        <pc:chgData name="Eldert Grootenboer" userId="3fe8758b2c2b58d2" providerId="LiveId" clId="{63338091-D22A-4471-A724-48847A3F5740}" dt="2020-08-29T14:00:39.020" v="455" actId="680"/>
        <pc:sldMkLst>
          <pc:docMk/>
          <pc:sldMk cId="1976356583" sldId="2475"/>
        </pc:sldMkLst>
      </pc:sldChg>
      <pc:sldChg chg="addSp delSp modSp new mod modAnim modNotesTx">
        <pc:chgData name="Eldert Grootenboer" userId="3fe8758b2c2b58d2" providerId="LiveId" clId="{63338091-D22A-4471-A724-48847A3F5740}" dt="2020-08-29T15:31:33.170" v="1964" actId="208"/>
        <pc:sldMkLst>
          <pc:docMk/>
          <pc:sldMk cId="2733932280" sldId="2476"/>
        </pc:sldMkLst>
        <pc:spChg chg="mod">
          <ac:chgData name="Eldert Grootenboer" userId="3fe8758b2c2b58d2" providerId="LiveId" clId="{63338091-D22A-4471-A724-48847A3F5740}" dt="2020-08-29T14:15:30.500" v="656" actId="20577"/>
          <ac:spMkLst>
            <pc:docMk/>
            <pc:sldMk cId="2733932280" sldId="2476"/>
            <ac:spMk id="2" creationId="{ECFFE312-DF29-4BC9-9431-F4BCCC021E1D}"/>
          </ac:spMkLst>
        </pc:spChg>
        <pc:spChg chg="mod">
          <ac:chgData name="Eldert Grootenboer" userId="3fe8758b2c2b58d2" providerId="LiveId" clId="{63338091-D22A-4471-A724-48847A3F5740}" dt="2020-08-29T14:15:43.100" v="657"/>
          <ac:spMkLst>
            <pc:docMk/>
            <pc:sldMk cId="2733932280" sldId="2476"/>
            <ac:spMk id="4" creationId="{1877E215-D996-48CC-893F-978F60B2F8AB}"/>
          </ac:spMkLst>
        </pc:spChg>
        <pc:spChg chg="mod">
          <ac:chgData name="Eldert Grootenboer" userId="3fe8758b2c2b58d2" providerId="LiveId" clId="{63338091-D22A-4471-A724-48847A3F5740}" dt="2020-08-29T14:15:43.100" v="657"/>
          <ac:spMkLst>
            <pc:docMk/>
            <pc:sldMk cId="2733932280" sldId="2476"/>
            <ac:spMk id="5" creationId="{B97107BF-9DB1-4128-BF40-D8BCEA4F8D0A}"/>
          </ac:spMkLst>
        </pc:spChg>
        <pc:spChg chg="add mod topLvl">
          <ac:chgData name="Eldert Grootenboer" userId="3fe8758b2c2b58d2" providerId="LiveId" clId="{63338091-D22A-4471-A724-48847A3F5740}" dt="2020-08-29T15:30:39.064" v="1954" actId="208"/>
          <ac:spMkLst>
            <pc:docMk/>
            <pc:sldMk cId="2733932280" sldId="2476"/>
            <ac:spMk id="7" creationId="{C3607409-A9A6-49F7-B665-AD67E13687D8}"/>
          </ac:spMkLst>
        </pc:spChg>
        <pc:spChg chg="mod">
          <ac:chgData name="Eldert Grootenboer" userId="3fe8758b2c2b58d2" providerId="LiveId" clId="{63338091-D22A-4471-A724-48847A3F5740}" dt="2020-08-29T14:15:58.329" v="660"/>
          <ac:spMkLst>
            <pc:docMk/>
            <pc:sldMk cId="2733932280" sldId="2476"/>
            <ac:spMk id="9" creationId="{D2F416DB-0F13-4CE1-9DA9-DACE554474B1}"/>
          </ac:spMkLst>
        </pc:spChg>
        <pc:spChg chg="mod">
          <ac:chgData name="Eldert Grootenboer" userId="3fe8758b2c2b58d2" providerId="LiveId" clId="{63338091-D22A-4471-A724-48847A3F5740}" dt="2020-08-29T14:15:58.329" v="660"/>
          <ac:spMkLst>
            <pc:docMk/>
            <pc:sldMk cId="2733932280" sldId="2476"/>
            <ac:spMk id="10" creationId="{9B278B75-FE94-479B-9515-2055E067151F}"/>
          </ac:spMkLst>
        </pc:spChg>
        <pc:spChg chg="mod">
          <ac:chgData name="Eldert Grootenboer" userId="3fe8758b2c2b58d2" providerId="LiveId" clId="{63338091-D22A-4471-A724-48847A3F5740}" dt="2020-08-29T14:15:58.329" v="660"/>
          <ac:spMkLst>
            <pc:docMk/>
            <pc:sldMk cId="2733932280" sldId="2476"/>
            <ac:spMk id="11" creationId="{3D0C3E4F-73B9-49A5-BE25-24533AF8AFD0}"/>
          </ac:spMkLst>
        </pc:spChg>
        <pc:spChg chg="mod">
          <ac:chgData name="Eldert Grootenboer" userId="3fe8758b2c2b58d2" providerId="LiveId" clId="{63338091-D22A-4471-A724-48847A3F5740}" dt="2020-08-29T14:15:58.329" v="660"/>
          <ac:spMkLst>
            <pc:docMk/>
            <pc:sldMk cId="2733932280" sldId="2476"/>
            <ac:spMk id="12" creationId="{130AAC69-BFA5-4C4F-9149-08D10AC3878B}"/>
          </ac:spMkLst>
        </pc:spChg>
        <pc:spChg chg="mod">
          <ac:chgData name="Eldert Grootenboer" userId="3fe8758b2c2b58d2" providerId="LiveId" clId="{63338091-D22A-4471-A724-48847A3F5740}" dt="2020-08-29T14:15:58.329" v="660"/>
          <ac:spMkLst>
            <pc:docMk/>
            <pc:sldMk cId="2733932280" sldId="2476"/>
            <ac:spMk id="13" creationId="{8A1FFEA1-7079-4245-9D0C-9D13DEFE5649}"/>
          </ac:spMkLst>
        </pc:spChg>
        <pc:spChg chg="mod">
          <ac:chgData name="Eldert Grootenboer" userId="3fe8758b2c2b58d2" providerId="LiveId" clId="{63338091-D22A-4471-A724-48847A3F5740}" dt="2020-08-29T14:22:06.313" v="683" actId="1076"/>
          <ac:spMkLst>
            <pc:docMk/>
            <pc:sldMk cId="2733932280" sldId="2476"/>
            <ac:spMk id="17" creationId="{1BA4328E-09E6-4F6D-9C17-94A778307AFF}"/>
          </ac:spMkLst>
        </pc:spChg>
        <pc:spChg chg="mod">
          <ac:chgData name="Eldert Grootenboer" userId="3fe8758b2c2b58d2" providerId="LiveId" clId="{63338091-D22A-4471-A724-48847A3F5740}" dt="2020-08-29T14:22:06.313" v="683" actId="1076"/>
          <ac:spMkLst>
            <pc:docMk/>
            <pc:sldMk cId="2733932280" sldId="2476"/>
            <ac:spMk id="18" creationId="{D23605CE-B2FF-46BC-ACA8-A1EC01283192}"/>
          </ac:spMkLst>
        </pc:spChg>
        <pc:spChg chg="mod">
          <ac:chgData name="Eldert Grootenboer" userId="3fe8758b2c2b58d2" providerId="LiveId" clId="{63338091-D22A-4471-A724-48847A3F5740}" dt="2020-08-29T14:22:06.313" v="683" actId="1076"/>
          <ac:spMkLst>
            <pc:docMk/>
            <pc:sldMk cId="2733932280" sldId="2476"/>
            <ac:spMk id="19" creationId="{8D987AEA-1A32-480B-8A0B-7B42AEF31B9F}"/>
          </ac:spMkLst>
        </pc:spChg>
        <pc:spChg chg="del mod">
          <ac:chgData name="Eldert Grootenboer" userId="3fe8758b2c2b58d2" providerId="LiveId" clId="{63338091-D22A-4471-A724-48847A3F5740}" dt="2020-08-29T14:20:15.220" v="671" actId="478"/>
          <ac:spMkLst>
            <pc:docMk/>
            <pc:sldMk cId="2733932280" sldId="2476"/>
            <ac:spMk id="20" creationId="{B93CEED8-04F2-49D9-9223-13CDC68461A1}"/>
          </ac:spMkLst>
        </pc:spChg>
        <pc:spChg chg="mod">
          <ac:chgData name="Eldert Grootenboer" userId="3fe8758b2c2b58d2" providerId="LiveId" clId="{63338091-D22A-4471-A724-48847A3F5740}" dt="2020-08-29T14:22:06.313" v="683" actId="1076"/>
          <ac:spMkLst>
            <pc:docMk/>
            <pc:sldMk cId="2733932280" sldId="2476"/>
            <ac:spMk id="21" creationId="{D00D14BF-0CE4-4F8D-A850-2B473A3D75B5}"/>
          </ac:spMkLst>
        </pc:spChg>
        <pc:spChg chg="mod">
          <ac:chgData name="Eldert Grootenboer" userId="3fe8758b2c2b58d2" providerId="LiveId" clId="{63338091-D22A-4471-A724-48847A3F5740}" dt="2020-08-29T14:22:06.313" v="683" actId="1076"/>
          <ac:spMkLst>
            <pc:docMk/>
            <pc:sldMk cId="2733932280" sldId="2476"/>
            <ac:spMk id="22" creationId="{5D9CF9FE-7045-4DAC-A32E-6AE226FE0F5F}"/>
          </ac:spMkLst>
        </pc:spChg>
        <pc:spChg chg="mod">
          <ac:chgData name="Eldert Grootenboer" userId="3fe8758b2c2b58d2" providerId="LiveId" clId="{63338091-D22A-4471-A724-48847A3F5740}" dt="2020-08-29T14:24:18.525" v="702" actId="14100"/>
          <ac:spMkLst>
            <pc:docMk/>
            <pc:sldMk cId="2733932280" sldId="2476"/>
            <ac:spMk id="24" creationId="{4CE2B669-1006-4892-9DAC-7FD1AA24DF8E}"/>
          </ac:spMkLst>
        </pc:spChg>
        <pc:spChg chg="mod">
          <ac:chgData name="Eldert Grootenboer" userId="3fe8758b2c2b58d2" providerId="LiveId" clId="{63338091-D22A-4471-A724-48847A3F5740}" dt="2020-08-29T14:24:18.525" v="702" actId="14100"/>
          <ac:spMkLst>
            <pc:docMk/>
            <pc:sldMk cId="2733932280" sldId="2476"/>
            <ac:spMk id="25" creationId="{24BC0B0C-2BD9-492E-B777-B2ECD3988C16}"/>
          </ac:spMkLst>
        </pc:spChg>
        <pc:spChg chg="del mod">
          <ac:chgData name="Eldert Grootenboer" userId="3fe8758b2c2b58d2" providerId="LiveId" clId="{63338091-D22A-4471-A724-48847A3F5740}" dt="2020-08-29T14:21:07.733" v="677" actId="478"/>
          <ac:spMkLst>
            <pc:docMk/>
            <pc:sldMk cId="2733932280" sldId="2476"/>
            <ac:spMk id="26" creationId="{0AEEB239-5EDA-4926-BC52-D0DB2DE04202}"/>
          </ac:spMkLst>
        </pc:spChg>
        <pc:spChg chg="del mod topLvl">
          <ac:chgData name="Eldert Grootenboer" userId="3fe8758b2c2b58d2" providerId="LiveId" clId="{63338091-D22A-4471-A724-48847A3F5740}" dt="2020-08-29T14:25:14.766" v="710" actId="478"/>
          <ac:spMkLst>
            <pc:docMk/>
            <pc:sldMk cId="2733932280" sldId="2476"/>
            <ac:spMk id="36" creationId="{6D2515FC-2D49-4DDE-A290-57C7A9448325}"/>
          </ac:spMkLst>
        </pc:spChg>
        <pc:spChg chg="del mod topLvl">
          <ac:chgData name="Eldert Grootenboer" userId="3fe8758b2c2b58d2" providerId="LiveId" clId="{63338091-D22A-4471-A724-48847A3F5740}" dt="2020-08-29T14:25:14.766" v="710" actId="478"/>
          <ac:spMkLst>
            <pc:docMk/>
            <pc:sldMk cId="2733932280" sldId="2476"/>
            <ac:spMk id="37" creationId="{FF09C227-1F5C-4447-A63A-FEB20DF390B1}"/>
          </ac:spMkLst>
        </pc:spChg>
        <pc:spChg chg="mod topLvl">
          <ac:chgData name="Eldert Grootenboer" userId="3fe8758b2c2b58d2" providerId="LiveId" clId="{63338091-D22A-4471-A724-48847A3F5740}" dt="2020-08-29T14:28:51.740" v="743" actId="165"/>
          <ac:spMkLst>
            <pc:docMk/>
            <pc:sldMk cId="2733932280" sldId="2476"/>
            <ac:spMk id="38" creationId="{92F64DB2-AD76-4CEF-B0C5-E6443DC4D1A0}"/>
          </ac:spMkLst>
        </pc:spChg>
        <pc:spChg chg="del mod topLvl">
          <ac:chgData name="Eldert Grootenboer" userId="3fe8758b2c2b58d2" providerId="LiveId" clId="{63338091-D22A-4471-A724-48847A3F5740}" dt="2020-08-29T14:25:14.766" v="710" actId="478"/>
          <ac:spMkLst>
            <pc:docMk/>
            <pc:sldMk cId="2733932280" sldId="2476"/>
            <ac:spMk id="39" creationId="{340E7250-CF4F-49D1-B5D9-9C2C1079E3B8}"/>
          </ac:spMkLst>
        </pc:spChg>
        <pc:spChg chg="del mod topLvl">
          <ac:chgData name="Eldert Grootenboer" userId="3fe8758b2c2b58d2" providerId="LiveId" clId="{63338091-D22A-4471-A724-48847A3F5740}" dt="2020-08-29T14:25:14.766" v="710" actId="478"/>
          <ac:spMkLst>
            <pc:docMk/>
            <pc:sldMk cId="2733932280" sldId="2476"/>
            <ac:spMk id="40" creationId="{CC87AA6E-8A9D-42EB-BDF9-9838AF354B1A}"/>
          </ac:spMkLst>
        </pc:spChg>
        <pc:spChg chg="mod topLvl">
          <ac:chgData name="Eldert Grootenboer" userId="3fe8758b2c2b58d2" providerId="LiveId" clId="{63338091-D22A-4471-A724-48847A3F5740}" dt="2020-08-29T14:28:51.740" v="743" actId="165"/>
          <ac:spMkLst>
            <pc:docMk/>
            <pc:sldMk cId="2733932280" sldId="2476"/>
            <ac:spMk id="41" creationId="{05AC4A55-40BB-4053-A648-D16A0A3B0284}"/>
          </ac:spMkLst>
        </pc:spChg>
        <pc:spChg chg="del mod topLvl">
          <ac:chgData name="Eldert Grootenboer" userId="3fe8758b2c2b58d2" providerId="LiveId" clId="{63338091-D22A-4471-A724-48847A3F5740}" dt="2020-08-29T14:25:14.766" v="710" actId="478"/>
          <ac:spMkLst>
            <pc:docMk/>
            <pc:sldMk cId="2733932280" sldId="2476"/>
            <ac:spMk id="42" creationId="{CB924F28-A3B1-46BC-A9D8-037E2985D763}"/>
          </ac:spMkLst>
        </pc:spChg>
        <pc:spChg chg="del mod topLvl">
          <ac:chgData name="Eldert Grootenboer" userId="3fe8758b2c2b58d2" providerId="LiveId" clId="{63338091-D22A-4471-A724-48847A3F5740}" dt="2020-08-29T14:25:14.766" v="710" actId="478"/>
          <ac:spMkLst>
            <pc:docMk/>
            <pc:sldMk cId="2733932280" sldId="2476"/>
            <ac:spMk id="43" creationId="{AB42A908-CDDE-4325-BE6C-560A65F8B757}"/>
          </ac:spMkLst>
        </pc:spChg>
        <pc:spChg chg="del mod topLvl">
          <ac:chgData name="Eldert Grootenboer" userId="3fe8758b2c2b58d2" providerId="LiveId" clId="{63338091-D22A-4471-A724-48847A3F5740}" dt="2020-08-29T14:25:14.766" v="710" actId="478"/>
          <ac:spMkLst>
            <pc:docMk/>
            <pc:sldMk cId="2733932280" sldId="2476"/>
            <ac:spMk id="44" creationId="{0BC69990-F693-4D39-8CFE-164318248228}"/>
          </ac:spMkLst>
        </pc:spChg>
        <pc:spChg chg="mod topLvl">
          <ac:chgData name="Eldert Grootenboer" userId="3fe8758b2c2b58d2" providerId="LiveId" clId="{63338091-D22A-4471-A724-48847A3F5740}" dt="2020-08-29T14:28:51.740" v="743" actId="165"/>
          <ac:spMkLst>
            <pc:docMk/>
            <pc:sldMk cId="2733932280" sldId="2476"/>
            <ac:spMk id="45" creationId="{D3FD199E-DDF3-43BE-8370-6CBFC494BD53}"/>
          </ac:spMkLst>
        </pc:spChg>
        <pc:spChg chg="mod topLvl">
          <ac:chgData name="Eldert Grootenboer" userId="3fe8758b2c2b58d2" providerId="LiveId" clId="{63338091-D22A-4471-A724-48847A3F5740}" dt="2020-08-29T14:28:51.740" v="743" actId="165"/>
          <ac:spMkLst>
            <pc:docMk/>
            <pc:sldMk cId="2733932280" sldId="2476"/>
            <ac:spMk id="46" creationId="{1D7E611A-8A84-4A65-B7AB-ED52C54B16C1}"/>
          </ac:spMkLst>
        </pc:spChg>
        <pc:spChg chg="del mod topLvl">
          <ac:chgData name="Eldert Grootenboer" userId="3fe8758b2c2b58d2" providerId="LiveId" clId="{63338091-D22A-4471-A724-48847A3F5740}" dt="2020-08-29T14:25:14.766" v="710" actId="478"/>
          <ac:spMkLst>
            <pc:docMk/>
            <pc:sldMk cId="2733932280" sldId="2476"/>
            <ac:spMk id="47" creationId="{0E7CE4D0-4E52-4EA8-BC44-A6A45CE9E4E1}"/>
          </ac:spMkLst>
        </pc:spChg>
        <pc:spChg chg="mod topLvl">
          <ac:chgData name="Eldert Grootenboer" userId="3fe8758b2c2b58d2" providerId="LiveId" clId="{63338091-D22A-4471-A724-48847A3F5740}" dt="2020-08-29T14:28:51.740" v="743" actId="165"/>
          <ac:spMkLst>
            <pc:docMk/>
            <pc:sldMk cId="2733932280" sldId="2476"/>
            <ac:spMk id="50" creationId="{248AA113-931D-4E44-B85A-659253E47631}"/>
          </ac:spMkLst>
        </pc:spChg>
        <pc:spChg chg="mod topLvl">
          <ac:chgData name="Eldert Grootenboer" userId="3fe8758b2c2b58d2" providerId="LiveId" clId="{63338091-D22A-4471-A724-48847A3F5740}" dt="2020-08-29T14:28:51.740" v="743" actId="165"/>
          <ac:spMkLst>
            <pc:docMk/>
            <pc:sldMk cId="2733932280" sldId="2476"/>
            <ac:spMk id="51" creationId="{ECA11428-A8B3-410F-9891-AACAE4236B60}"/>
          </ac:spMkLst>
        </pc:spChg>
        <pc:spChg chg="del mod topLvl">
          <ac:chgData name="Eldert Grootenboer" userId="3fe8758b2c2b58d2" providerId="LiveId" clId="{63338091-D22A-4471-A724-48847A3F5740}" dt="2020-08-29T14:25:33.313" v="714" actId="478"/>
          <ac:spMkLst>
            <pc:docMk/>
            <pc:sldMk cId="2733932280" sldId="2476"/>
            <ac:spMk id="52" creationId="{00399140-0E0D-4E8D-A3F3-2C1A11EF4509}"/>
          </ac:spMkLst>
        </pc:spChg>
        <pc:spChg chg="mod topLvl">
          <ac:chgData name="Eldert Grootenboer" userId="3fe8758b2c2b58d2" providerId="LiveId" clId="{63338091-D22A-4471-A724-48847A3F5740}" dt="2020-08-29T14:28:51.740" v="743" actId="165"/>
          <ac:spMkLst>
            <pc:docMk/>
            <pc:sldMk cId="2733932280" sldId="2476"/>
            <ac:spMk id="53" creationId="{64337409-B953-4DC5-93A4-9B65589EA16B}"/>
          </ac:spMkLst>
        </pc:spChg>
        <pc:spChg chg="mod topLvl">
          <ac:chgData name="Eldert Grootenboer" userId="3fe8758b2c2b58d2" providerId="LiveId" clId="{63338091-D22A-4471-A724-48847A3F5740}" dt="2020-08-29T14:28:51.740" v="743" actId="165"/>
          <ac:spMkLst>
            <pc:docMk/>
            <pc:sldMk cId="2733932280" sldId="2476"/>
            <ac:spMk id="54" creationId="{34AEC6E2-C75B-49CD-8C1C-47D9813CC670}"/>
          </ac:spMkLst>
        </pc:spChg>
        <pc:spChg chg="add mod">
          <ac:chgData name="Eldert Grootenboer" userId="3fe8758b2c2b58d2" providerId="LiveId" clId="{63338091-D22A-4471-A724-48847A3F5740}" dt="2020-08-29T14:25:44.365" v="717" actId="571"/>
          <ac:spMkLst>
            <pc:docMk/>
            <pc:sldMk cId="2733932280" sldId="2476"/>
            <ac:spMk id="55" creationId="{478F5462-A497-4945-BB48-7B9727B89C3E}"/>
          </ac:spMkLst>
        </pc:spChg>
        <pc:spChg chg="add mod">
          <ac:chgData name="Eldert Grootenboer" userId="3fe8758b2c2b58d2" providerId="LiveId" clId="{63338091-D22A-4471-A724-48847A3F5740}" dt="2020-08-29T14:25:44.365" v="717" actId="571"/>
          <ac:spMkLst>
            <pc:docMk/>
            <pc:sldMk cId="2733932280" sldId="2476"/>
            <ac:spMk id="56" creationId="{2C01CF0B-6742-48DB-A275-10F6F6A31018}"/>
          </ac:spMkLst>
        </pc:spChg>
        <pc:spChg chg="add del mod">
          <ac:chgData name="Eldert Grootenboer" userId="3fe8758b2c2b58d2" providerId="LiveId" clId="{63338091-D22A-4471-A724-48847A3F5740}" dt="2020-08-29T14:26:54.418" v="726"/>
          <ac:spMkLst>
            <pc:docMk/>
            <pc:sldMk cId="2733932280" sldId="2476"/>
            <ac:spMk id="58" creationId="{5F5B4E55-583E-46A7-BD1D-C21ECD5A5C46}"/>
          </ac:spMkLst>
        </pc:spChg>
        <pc:spChg chg="add del mod">
          <ac:chgData name="Eldert Grootenboer" userId="3fe8758b2c2b58d2" providerId="LiveId" clId="{63338091-D22A-4471-A724-48847A3F5740}" dt="2020-08-29T14:26:54.418" v="726"/>
          <ac:spMkLst>
            <pc:docMk/>
            <pc:sldMk cId="2733932280" sldId="2476"/>
            <ac:spMk id="59" creationId="{A4BAECC9-6FA6-467E-B6F9-EBEC6F5CADB2}"/>
          </ac:spMkLst>
        </pc:spChg>
        <pc:spChg chg="add del mod">
          <ac:chgData name="Eldert Grootenboer" userId="3fe8758b2c2b58d2" providerId="LiveId" clId="{63338091-D22A-4471-A724-48847A3F5740}" dt="2020-08-29T14:26:54.418" v="726"/>
          <ac:spMkLst>
            <pc:docMk/>
            <pc:sldMk cId="2733932280" sldId="2476"/>
            <ac:spMk id="60" creationId="{8E4541C8-52E4-4CF1-9E30-D0FD5D339CFE}"/>
          </ac:spMkLst>
        </pc:spChg>
        <pc:spChg chg="mod">
          <ac:chgData name="Eldert Grootenboer" userId="3fe8758b2c2b58d2" providerId="LiveId" clId="{63338091-D22A-4471-A724-48847A3F5740}" dt="2020-08-29T15:31:01.953" v="1960" actId="207"/>
          <ac:spMkLst>
            <pc:docMk/>
            <pc:sldMk cId="2733932280" sldId="2476"/>
            <ac:spMk id="71" creationId="{7E68D586-5246-4E41-8321-7E6B7BCE3918}"/>
          </ac:spMkLst>
        </pc:spChg>
        <pc:spChg chg="mod">
          <ac:chgData name="Eldert Grootenboer" userId="3fe8758b2c2b58d2" providerId="LiveId" clId="{63338091-D22A-4471-A724-48847A3F5740}" dt="2020-08-29T14:31:26.355" v="1125" actId="27803"/>
          <ac:spMkLst>
            <pc:docMk/>
            <pc:sldMk cId="2733932280" sldId="2476"/>
            <ac:spMk id="72" creationId="{E0D5780F-43EA-4612-BBAD-AB12DDA4D064}"/>
          </ac:spMkLst>
        </pc:spChg>
        <pc:spChg chg="mod">
          <ac:chgData name="Eldert Grootenboer" userId="3fe8758b2c2b58d2" providerId="LiveId" clId="{63338091-D22A-4471-A724-48847A3F5740}" dt="2020-08-29T14:31:26.355" v="1125" actId="27803"/>
          <ac:spMkLst>
            <pc:docMk/>
            <pc:sldMk cId="2733932280" sldId="2476"/>
            <ac:spMk id="73" creationId="{0DF6FFD2-476F-4A75-B00B-2482E036A9A0}"/>
          </ac:spMkLst>
        </pc:spChg>
        <pc:spChg chg="mod">
          <ac:chgData name="Eldert Grootenboer" userId="3fe8758b2c2b58d2" providerId="LiveId" clId="{63338091-D22A-4471-A724-48847A3F5740}" dt="2020-08-29T14:31:26.355" v="1125" actId="27803"/>
          <ac:spMkLst>
            <pc:docMk/>
            <pc:sldMk cId="2733932280" sldId="2476"/>
            <ac:spMk id="74" creationId="{41C02239-3FA2-4200-BB62-01BBADE38F5E}"/>
          </ac:spMkLst>
        </pc:spChg>
        <pc:spChg chg="mod">
          <ac:chgData name="Eldert Grootenboer" userId="3fe8758b2c2b58d2" providerId="LiveId" clId="{63338091-D22A-4471-A724-48847A3F5740}" dt="2020-08-29T14:31:26.355" v="1125" actId="27803"/>
          <ac:spMkLst>
            <pc:docMk/>
            <pc:sldMk cId="2733932280" sldId="2476"/>
            <ac:spMk id="75" creationId="{4127C6B5-E370-4D29-8570-0E27151C8C51}"/>
          </ac:spMkLst>
        </pc:spChg>
        <pc:spChg chg="mod">
          <ac:chgData name="Eldert Grootenboer" userId="3fe8758b2c2b58d2" providerId="LiveId" clId="{63338091-D22A-4471-A724-48847A3F5740}" dt="2020-08-29T14:31:26.355" v="1125" actId="27803"/>
          <ac:spMkLst>
            <pc:docMk/>
            <pc:sldMk cId="2733932280" sldId="2476"/>
            <ac:spMk id="76" creationId="{18663CD7-CAAB-4DC2-90C8-50C51BD787EB}"/>
          </ac:spMkLst>
        </pc:spChg>
        <pc:spChg chg="mod">
          <ac:chgData name="Eldert Grootenboer" userId="3fe8758b2c2b58d2" providerId="LiveId" clId="{63338091-D22A-4471-A724-48847A3F5740}" dt="2020-08-29T14:31:26.355" v="1125" actId="27803"/>
          <ac:spMkLst>
            <pc:docMk/>
            <pc:sldMk cId="2733932280" sldId="2476"/>
            <ac:spMk id="77" creationId="{9BFE97BB-1A70-45F1-956E-21D5C09A26AF}"/>
          </ac:spMkLst>
        </pc:spChg>
        <pc:spChg chg="mod">
          <ac:chgData name="Eldert Grootenboer" userId="3fe8758b2c2b58d2" providerId="LiveId" clId="{63338091-D22A-4471-A724-48847A3F5740}" dt="2020-08-29T14:31:26.355" v="1125" actId="27803"/>
          <ac:spMkLst>
            <pc:docMk/>
            <pc:sldMk cId="2733932280" sldId="2476"/>
            <ac:spMk id="78" creationId="{7CF35DAF-1D6E-4967-AC3B-D05DC736230C}"/>
          </ac:spMkLst>
        </pc:spChg>
        <pc:spChg chg="mod">
          <ac:chgData name="Eldert Grootenboer" userId="3fe8758b2c2b58d2" providerId="LiveId" clId="{63338091-D22A-4471-A724-48847A3F5740}" dt="2020-08-29T14:31:26.355" v="1125" actId="27803"/>
          <ac:spMkLst>
            <pc:docMk/>
            <pc:sldMk cId="2733932280" sldId="2476"/>
            <ac:spMk id="79" creationId="{4A66DEB3-7D9D-439A-92AF-4809E2500F64}"/>
          </ac:spMkLst>
        </pc:spChg>
        <pc:spChg chg="mod">
          <ac:chgData name="Eldert Grootenboer" userId="3fe8758b2c2b58d2" providerId="LiveId" clId="{63338091-D22A-4471-A724-48847A3F5740}" dt="2020-08-29T14:31:26.355" v="1125" actId="27803"/>
          <ac:spMkLst>
            <pc:docMk/>
            <pc:sldMk cId="2733932280" sldId="2476"/>
            <ac:spMk id="80" creationId="{0BE38E66-9403-4665-85AE-C31D4F618384}"/>
          </ac:spMkLst>
        </pc:spChg>
        <pc:spChg chg="mod">
          <ac:chgData name="Eldert Grootenboer" userId="3fe8758b2c2b58d2" providerId="LiveId" clId="{63338091-D22A-4471-A724-48847A3F5740}" dt="2020-08-29T14:31:26.355" v="1125" actId="27803"/>
          <ac:spMkLst>
            <pc:docMk/>
            <pc:sldMk cId="2733932280" sldId="2476"/>
            <ac:spMk id="81" creationId="{31012A53-922C-45F8-8845-175C5181AA2C}"/>
          </ac:spMkLst>
        </pc:spChg>
        <pc:spChg chg="mod">
          <ac:chgData name="Eldert Grootenboer" userId="3fe8758b2c2b58d2" providerId="LiveId" clId="{63338091-D22A-4471-A724-48847A3F5740}" dt="2020-08-29T14:31:26.355" v="1125" actId="27803"/>
          <ac:spMkLst>
            <pc:docMk/>
            <pc:sldMk cId="2733932280" sldId="2476"/>
            <ac:spMk id="82" creationId="{75518048-000D-4FE0-AF7F-4775AE22B1DC}"/>
          </ac:spMkLst>
        </pc:spChg>
        <pc:spChg chg="mod">
          <ac:chgData name="Eldert Grootenboer" userId="3fe8758b2c2b58d2" providerId="LiveId" clId="{63338091-D22A-4471-A724-48847A3F5740}" dt="2020-08-29T14:40:00.753" v="1246" actId="27803"/>
          <ac:spMkLst>
            <pc:docMk/>
            <pc:sldMk cId="2733932280" sldId="2476"/>
            <ac:spMk id="84" creationId="{387372DB-520B-47A4-9C60-48E6AF7500BE}"/>
          </ac:spMkLst>
        </pc:spChg>
        <pc:spChg chg="mod">
          <ac:chgData name="Eldert Grootenboer" userId="3fe8758b2c2b58d2" providerId="LiveId" clId="{63338091-D22A-4471-A724-48847A3F5740}" dt="2020-08-29T14:40:00.753" v="1246" actId="27803"/>
          <ac:spMkLst>
            <pc:docMk/>
            <pc:sldMk cId="2733932280" sldId="2476"/>
            <ac:spMk id="85" creationId="{13C444AD-1E4C-449A-9705-C96DB0F44621}"/>
          </ac:spMkLst>
        </pc:spChg>
        <pc:grpChg chg="add del mod">
          <ac:chgData name="Eldert Grootenboer" userId="3fe8758b2c2b58d2" providerId="LiveId" clId="{63338091-D22A-4471-A724-48847A3F5740}" dt="2020-08-29T14:15:44.747" v="658"/>
          <ac:grpSpMkLst>
            <pc:docMk/>
            <pc:sldMk cId="2733932280" sldId="2476"/>
            <ac:grpSpMk id="3" creationId="{D59DB990-D52B-4418-8DD4-7DE316668A48}"/>
          </ac:grpSpMkLst>
        </pc:grpChg>
        <pc:grpChg chg="add del mod">
          <ac:chgData name="Eldert Grootenboer" userId="3fe8758b2c2b58d2" providerId="LiveId" clId="{63338091-D22A-4471-A724-48847A3F5740}" dt="2020-08-29T14:16:33.306" v="663" actId="21"/>
          <ac:grpSpMkLst>
            <pc:docMk/>
            <pc:sldMk cId="2733932280" sldId="2476"/>
            <ac:grpSpMk id="8" creationId="{5324E879-0921-4775-A568-702B1806BAB0}"/>
          </ac:grpSpMkLst>
        </pc:grpChg>
        <pc:grpChg chg="add del mod">
          <ac:chgData name="Eldert Grootenboer" userId="3fe8758b2c2b58d2" providerId="LiveId" clId="{63338091-D22A-4471-A724-48847A3F5740}" dt="2020-08-29T14:24:36.654" v="703" actId="478"/>
          <ac:grpSpMkLst>
            <pc:docMk/>
            <pc:sldMk cId="2733932280" sldId="2476"/>
            <ac:grpSpMk id="15" creationId="{691FF63D-24DD-43D8-AAF9-7C80AF218E9A}"/>
          </ac:grpSpMkLst>
        </pc:grpChg>
        <pc:grpChg chg="mod">
          <ac:chgData name="Eldert Grootenboer" userId="3fe8758b2c2b58d2" providerId="LiveId" clId="{63338091-D22A-4471-A724-48847A3F5740}" dt="2020-08-29T14:22:06.313" v="683" actId="1076"/>
          <ac:grpSpMkLst>
            <pc:docMk/>
            <pc:sldMk cId="2733932280" sldId="2476"/>
            <ac:grpSpMk id="16" creationId="{52657C20-DE40-4CAF-9F96-92E0091193B8}"/>
          </ac:grpSpMkLst>
        </pc:grpChg>
        <pc:grpChg chg="add del mod">
          <ac:chgData name="Eldert Grootenboer" userId="3fe8758b2c2b58d2" providerId="LiveId" clId="{63338091-D22A-4471-A724-48847A3F5740}" dt="2020-08-29T14:25:22.776" v="711" actId="478"/>
          <ac:grpSpMkLst>
            <pc:docMk/>
            <pc:sldMk cId="2733932280" sldId="2476"/>
            <ac:grpSpMk id="23" creationId="{E5B968BC-1D2B-4DF7-A462-21AD796A44FE}"/>
          </ac:grpSpMkLst>
        </pc:grpChg>
        <pc:grpChg chg="add del mod">
          <ac:chgData name="Eldert Grootenboer" userId="3fe8758b2c2b58d2" providerId="LiveId" clId="{63338091-D22A-4471-A724-48847A3F5740}" dt="2020-08-29T14:24:45.044" v="705" actId="165"/>
          <ac:grpSpMkLst>
            <pc:docMk/>
            <pc:sldMk cId="2733932280" sldId="2476"/>
            <ac:grpSpMk id="35" creationId="{74E5180E-745D-45EA-8821-DC1BC6C22687}"/>
          </ac:grpSpMkLst>
        </pc:grpChg>
        <pc:grpChg chg="add mod topLvl">
          <ac:chgData name="Eldert Grootenboer" userId="3fe8758b2c2b58d2" providerId="LiveId" clId="{63338091-D22A-4471-A724-48847A3F5740}" dt="2020-08-29T15:30:49.050" v="1956" actId="208"/>
          <ac:grpSpMkLst>
            <pc:docMk/>
            <pc:sldMk cId="2733932280" sldId="2476"/>
            <ac:grpSpMk id="48" creationId="{69ADAAE7-92E5-4607-B3B9-AA12EAD353C9}"/>
          </ac:grpSpMkLst>
        </pc:grpChg>
        <pc:grpChg chg="add del mod">
          <ac:chgData name="Eldert Grootenboer" userId="3fe8758b2c2b58d2" providerId="LiveId" clId="{63338091-D22A-4471-A724-48847A3F5740}" dt="2020-08-29T14:25:27.895" v="713" actId="165"/>
          <ac:grpSpMkLst>
            <pc:docMk/>
            <pc:sldMk cId="2733932280" sldId="2476"/>
            <ac:grpSpMk id="49" creationId="{089B05D0-CC4E-411D-B59B-45DD6D4F6FE1}"/>
          </ac:grpSpMkLst>
        </pc:grpChg>
        <pc:grpChg chg="add mod topLvl">
          <ac:chgData name="Eldert Grootenboer" userId="3fe8758b2c2b58d2" providerId="LiveId" clId="{63338091-D22A-4471-A724-48847A3F5740}" dt="2020-08-29T15:31:33.170" v="1964" actId="208"/>
          <ac:grpSpMkLst>
            <pc:docMk/>
            <pc:sldMk cId="2733932280" sldId="2476"/>
            <ac:grpSpMk id="57" creationId="{04ACB1FB-0DE5-492C-90D4-F6B61AF76062}"/>
          </ac:grpSpMkLst>
        </pc:grpChg>
        <pc:grpChg chg="add del mod">
          <ac:chgData name="Eldert Grootenboer" userId="3fe8758b2c2b58d2" providerId="LiveId" clId="{63338091-D22A-4471-A724-48847A3F5740}" dt="2020-08-29T14:28:51.740" v="743" actId="165"/>
          <ac:grpSpMkLst>
            <pc:docMk/>
            <pc:sldMk cId="2733932280" sldId="2476"/>
            <ac:grpSpMk id="61" creationId="{66E6EB5E-7AD4-4CF7-B975-641C00F1B8E0}"/>
          </ac:grpSpMkLst>
        </pc:grpChg>
        <pc:grpChg chg="mod">
          <ac:chgData name="Eldert Grootenboer" userId="3fe8758b2c2b58d2" providerId="LiveId" clId="{63338091-D22A-4471-A724-48847A3F5740}" dt="2020-08-29T14:40:00.753" v="1246" actId="27803"/>
          <ac:grpSpMkLst>
            <pc:docMk/>
            <pc:sldMk cId="2733932280" sldId="2476"/>
            <ac:grpSpMk id="70" creationId="{F37FCD2B-3A5C-4765-BA57-45337625E51D}"/>
          </ac:grpSpMkLst>
        </pc:grpChg>
        <pc:grpChg chg="mod">
          <ac:chgData name="Eldert Grootenboer" userId="3fe8758b2c2b58d2" providerId="LiveId" clId="{63338091-D22A-4471-A724-48847A3F5740}" dt="2020-08-29T15:31:12.871" v="1962" actId="207"/>
          <ac:grpSpMkLst>
            <pc:docMk/>
            <pc:sldMk cId="2733932280" sldId="2476"/>
            <ac:grpSpMk id="83" creationId="{E13EE086-F3A9-48A7-BB46-14CE06DE5655}"/>
          </ac:grpSpMkLst>
        </pc:grpChg>
        <pc:picChg chg="add del mod">
          <ac:chgData name="Eldert Grootenboer" userId="3fe8758b2c2b58d2" providerId="LiveId" clId="{63338091-D22A-4471-A724-48847A3F5740}" dt="2020-08-29T14:20:45.474" v="675" actId="478"/>
          <ac:picMkLst>
            <pc:docMk/>
            <pc:sldMk cId="2733932280" sldId="2476"/>
            <ac:picMk id="14" creationId="{504328B9-6606-43DA-96EA-DF429888F040}"/>
          </ac:picMkLst>
        </pc:picChg>
        <pc:picChg chg="add del mod">
          <ac:chgData name="Eldert Grootenboer" userId="3fe8758b2c2b58d2" providerId="LiveId" clId="{63338091-D22A-4471-A724-48847A3F5740}" dt="2020-08-29T14:23:24.790" v="692" actId="478"/>
          <ac:picMkLst>
            <pc:docMk/>
            <pc:sldMk cId="2733932280" sldId="2476"/>
            <ac:picMk id="28" creationId="{B80F8BFC-D770-4906-B574-A293D4035285}"/>
          </ac:picMkLst>
        </pc:picChg>
        <pc:picChg chg="add del mod topLvl">
          <ac:chgData name="Eldert Grootenboer" userId="3fe8758b2c2b58d2" providerId="LiveId" clId="{63338091-D22A-4471-A724-48847A3F5740}" dt="2020-08-29T14:31:26.355" v="1125" actId="27803"/>
          <ac:picMkLst>
            <pc:docMk/>
            <pc:sldMk cId="2733932280" sldId="2476"/>
            <ac:picMk id="30" creationId="{F37FCD2B-3A5C-4765-BA57-45337625E51D}"/>
          </ac:picMkLst>
        </pc:picChg>
        <pc:picChg chg="add del mod">
          <ac:chgData name="Eldert Grootenboer" userId="3fe8758b2c2b58d2" providerId="LiveId" clId="{63338091-D22A-4471-A724-48847A3F5740}" dt="2020-08-29T14:23:25.721" v="693" actId="478"/>
          <ac:picMkLst>
            <pc:docMk/>
            <pc:sldMk cId="2733932280" sldId="2476"/>
            <ac:picMk id="32" creationId="{38819DD0-6AB5-4CA4-93BF-FFE46932BFDA}"/>
          </ac:picMkLst>
        </pc:picChg>
        <pc:picChg chg="add del mod topLvl">
          <ac:chgData name="Eldert Grootenboer" userId="3fe8758b2c2b58d2" providerId="LiveId" clId="{63338091-D22A-4471-A724-48847A3F5740}" dt="2020-08-29T14:40:00.753" v="1246" actId="27803"/>
          <ac:picMkLst>
            <pc:docMk/>
            <pc:sldMk cId="2733932280" sldId="2476"/>
            <ac:picMk id="34" creationId="{E13EE086-F3A9-48A7-BB46-14CE06DE5655}"/>
          </ac:picMkLst>
        </pc:picChg>
        <pc:cxnChg chg="add mod">
          <ac:chgData name="Eldert Grootenboer" userId="3fe8758b2c2b58d2" providerId="LiveId" clId="{63338091-D22A-4471-A724-48847A3F5740}" dt="2020-08-29T15:30:44.139" v="1955" actId="208"/>
          <ac:cxnSpMkLst>
            <pc:docMk/>
            <pc:sldMk cId="2733932280" sldId="2476"/>
            <ac:cxnSpMk id="63" creationId="{2E918788-F66E-4F3F-A25D-5CE51C883C93}"/>
          </ac:cxnSpMkLst>
        </pc:cxnChg>
        <pc:cxnChg chg="add del mod">
          <ac:chgData name="Eldert Grootenboer" userId="3fe8758b2c2b58d2" providerId="LiveId" clId="{63338091-D22A-4471-A724-48847A3F5740}" dt="2020-08-29T14:29:22.090" v="815" actId="478"/>
          <ac:cxnSpMkLst>
            <pc:docMk/>
            <pc:sldMk cId="2733932280" sldId="2476"/>
            <ac:cxnSpMk id="64" creationId="{CEB93CB3-CBEC-4033-A9D2-EEB81203E9BB}"/>
          </ac:cxnSpMkLst>
        </pc:cxnChg>
        <pc:cxnChg chg="add mod">
          <ac:chgData name="Eldert Grootenboer" userId="3fe8758b2c2b58d2" providerId="LiveId" clId="{63338091-D22A-4471-A724-48847A3F5740}" dt="2020-08-29T15:30:53.768" v="1959" actId="208"/>
          <ac:cxnSpMkLst>
            <pc:docMk/>
            <pc:sldMk cId="2733932280" sldId="2476"/>
            <ac:cxnSpMk id="67" creationId="{B150B92E-6019-45F1-893E-34F087C2D380}"/>
          </ac:cxnSpMkLst>
        </pc:cxnChg>
        <pc:cxnChg chg="add mod">
          <ac:chgData name="Eldert Grootenboer" userId="3fe8758b2c2b58d2" providerId="LiveId" clId="{63338091-D22A-4471-A724-48847A3F5740}" dt="2020-08-29T15:31:07.093" v="1961" actId="208"/>
          <ac:cxnSpMkLst>
            <pc:docMk/>
            <pc:sldMk cId="2733932280" sldId="2476"/>
            <ac:cxnSpMk id="68" creationId="{8DD6DD4A-78B6-4512-98BE-A9BC645A7F4B}"/>
          </ac:cxnSpMkLst>
        </pc:cxnChg>
        <pc:cxnChg chg="add mod">
          <ac:chgData name="Eldert Grootenboer" userId="3fe8758b2c2b58d2" providerId="LiveId" clId="{63338091-D22A-4471-A724-48847A3F5740}" dt="2020-08-29T15:31:19.422" v="1963" actId="208"/>
          <ac:cxnSpMkLst>
            <pc:docMk/>
            <pc:sldMk cId="2733932280" sldId="2476"/>
            <ac:cxnSpMk id="69" creationId="{2C5D0924-271E-4BC9-91A9-68C5E85622D2}"/>
          </ac:cxnSpMkLst>
        </pc:cxnChg>
      </pc:sldChg>
      <pc:sldChg chg="addSp delSp modSp new mod modClrScheme chgLayout">
        <pc:chgData name="Eldert Grootenboer" userId="3fe8758b2c2b58d2" providerId="LiveId" clId="{63338091-D22A-4471-A724-48847A3F5740}" dt="2020-08-29T14:42:10.359" v="1285"/>
        <pc:sldMkLst>
          <pc:docMk/>
          <pc:sldMk cId="1204489014" sldId="2477"/>
        </pc:sldMkLst>
        <pc:spChg chg="del mod ord">
          <ac:chgData name="Eldert Grootenboer" userId="3fe8758b2c2b58d2" providerId="LiveId" clId="{63338091-D22A-4471-A724-48847A3F5740}" dt="2020-08-29T14:40:39.988" v="1250" actId="700"/>
          <ac:spMkLst>
            <pc:docMk/>
            <pc:sldMk cId="1204489014" sldId="2477"/>
            <ac:spMk id="2" creationId="{8C95FCB2-89AA-4835-A952-CDDA26D1A1A7}"/>
          </ac:spMkLst>
        </pc:spChg>
        <pc:spChg chg="del mod ord">
          <ac:chgData name="Eldert Grootenboer" userId="3fe8758b2c2b58d2" providerId="LiveId" clId="{63338091-D22A-4471-A724-48847A3F5740}" dt="2020-08-29T14:40:39.988" v="1250" actId="700"/>
          <ac:spMkLst>
            <pc:docMk/>
            <pc:sldMk cId="1204489014" sldId="2477"/>
            <ac:spMk id="3" creationId="{6BA70091-7B4E-4C73-8321-3640D2FDA7DE}"/>
          </ac:spMkLst>
        </pc:spChg>
        <pc:spChg chg="add mod ord">
          <ac:chgData name="Eldert Grootenboer" userId="3fe8758b2c2b58d2" providerId="LiveId" clId="{63338091-D22A-4471-A724-48847A3F5740}" dt="2020-08-29T14:41:57.259" v="1284" actId="20577"/>
          <ac:spMkLst>
            <pc:docMk/>
            <pc:sldMk cId="1204489014" sldId="2477"/>
            <ac:spMk id="4" creationId="{26C40F69-2581-4C2A-843E-50D33E1C8E47}"/>
          </ac:spMkLst>
        </pc:spChg>
        <pc:spChg chg="add del mod ord">
          <ac:chgData name="Eldert Grootenboer" userId="3fe8758b2c2b58d2" providerId="LiveId" clId="{63338091-D22A-4471-A724-48847A3F5740}" dt="2020-08-29T14:42:10.359" v="1285"/>
          <ac:spMkLst>
            <pc:docMk/>
            <pc:sldMk cId="1204489014" sldId="2477"/>
            <ac:spMk id="5" creationId="{A9B283CA-2964-4EA4-9035-825412838BBD}"/>
          </ac:spMkLst>
        </pc:spChg>
        <pc:picChg chg="add mod">
          <ac:chgData name="Eldert Grootenboer" userId="3fe8758b2c2b58d2" providerId="LiveId" clId="{63338091-D22A-4471-A724-48847A3F5740}" dt="2020-08-29T14:42:10.359" v="1285"/>
          <ac:picMkLst>
            <pc:docMk/>
            <pc:sldMk cId="1204489014" sldId="2477"/>
            <ac:picMk id="5122" creationId="{358559B2-193E-4E9E-A9A4-D3A5D3E18C00}"/>
          </ac:picMkLst>
        </pc:picChg>
      </pc:sldChg>
      <pc:sldChg chg="addSp delSp modSp add del mod setBg">
        <pc:chgData name="Eldert Grootenboer" userId="3fe8758b2c2b58d2" providerId="LiveId" clId="{63338091-D22A-4471-A724-48847A3F5740}" dt="2020-08-29T14:36:01.424" v="1214" actId="47"/>
        <pc:sldMkLst>
          <pc:docMk/>
          <pc:sldMk cId="1939637585" sldId="2477"/>
        </pc:sldMkLst>
        <pc:spChg chg="mod">
          <ac:chgData name="Eldert Grootenboer" userId="3fe8758b2c2b58d2" providerId="LiveId" clId="{63338091-D22A-4471-A724-48847A3F5740}" dt="2020-08-29T14:34:14.658" v="1200" actId="26606"/>
          <ac:spMkLst>
            <pc:docMk/>
            <pc:sldMk cId="1939637585" sldId="2477"/>
            <ac:spMk id="2" creationId="{00000000-0000-0000-0000-000000000000}"/>
          </ac:spMkLst>
        </pc:spChg>
        <pc:spChg chg="del">
          <ac:chgData name="Eldert Grootenboer" userId="3fe8758b2c2b58d2" providerId="LiveId" clId="{63338091-D22A-4471-A724-48847A3F5740}" dt="2020-08-29T14:34:14.658" v="1200" actId="26606"/>
          <ac:spMkLst>
            <pc:docMk/>
            <pc:sldMk cId="1939637585" sldId="2477"/>
            <ac:spMk id="3" creationId="{00000000-0000-0000-0000-000000000000}"/>
          </ac:spMkLst>
        </pc:spChg>
        <pc:graphicFrameChg chg="add">
          <ac:chgData name="Eldert Grootenboer" userId="3fe8758b2c2b58d2" providerId="LiveId" clId="{63338091-D22A-4471-A724-48847A3F5740}" dt="2020-08-29T14:34:14.658" v="1200" actId="26606"/>
          <ac:graphicFrameMkLst>
            <pc:docMk/>
            <pc:sldMk cId="1939637585" sldId="2477"/>
            <ac:graphicFrameMk id="5" creationId="{AA43A4BB-50A7-40A9-ADAB-C38AF50685A4}"/>
          </ac:graphicFrameMkLst>
        </pc:graphicFrameChg>
      </pc:sldChg>
      <pc:sldChg chg="addSp delSp modSp new mod setBg">
        <pc:chgData name="Eldert Grootenboer" userId="3fe8758b2c2b58d2" providerId="LiveId" clId="{63338091-D22A-4471-A724-48847A3F5740}" dt="2020-08-29T15:32:18.507" v="1968" actId="207"/>
        <pc:sldMkLst>
          <pc:docMk/>
          <pc:sldMk cId="3009207040" sldId="2478"/>
        </pc:sldMkLst>
        <pc:spChg chg="mod">
          <ac:chgData name="Eldert Grootenboer" userId="3fe8758b2c2b58d2" providerId="LiveId" clId="{63338091-D22A-4471-A724-48847A3F5740}" dt="2020-08-29T14:52:34.284" v="1520" actId="26606"/>
          <ac:spMkLst>
            <pc:docMk/>
            <pc:sldMk cId="3009207040" sldId="2478"/>
            <ac:spMk id="2" creationId="{5E35E1EE-64E2-4A7E-A690-87F0588BE8C5}"/>
          </ac:spMkLst>
        </pc:spChg>
        <pc:spChg chg="del">
          <ac:chgData name="Eldert Grootenboer" userId="3fe8758b2c2b58d2" providerId="LiveId" clId="{63338091-D22A-4471-A724-48847A3F5740}" dt="2020-08-29T14:48:01.063" v="1368"/>
          <ac:spMkLst>
            <pc:docMk/>
            <pc:sldMk cId="3009207040" sldId="2478"/>
            <ac:spMk id="3" creationId="{89B390BA-1A9E-423C-8FB0-76C56DA62FFD}"/>
          </ac:spMkLst>
        </pc:spChg>
        <pc:spChg chg="add del mod">
          <ac:chgData name="Eldert Grootenboer" userId="3fe8758b2c2b58d2" providerId="LiveId" clId="{63338091-D22A-4471-A724-48847A3F5740}" dt="2020-08-29T14:52:36.971" v="1522"/>
          <ac:spMkLst>
            <pc:docMk/>
            <pc:sldMk cId="3009207040" sldId="2478"/>
            <ac:spMk id="4" creationId="{B9FDB256-0917-4878-93AC-DA7019F87E31}"/>
          </ac:spMkLst>
        </pc:spChg>
        <pc:graphicFrameChg chg="add del">
          <ac:chgData name="Eldert Grootenboer" userId="3fe8758b2c2b58d2" providerId="LiveId" clId="{63338091-D22A-4471-A724-48847A3F5740}" dt="2020-08-29T14:52:34.284" v="1520" actId="26606"/>
          <ac:graphicFrameMkLst>
            <pc:docMk/>
            <pc:sldMk cId="3009207040" sldId="2478"/>
            <ac:graphicFrameMk id="6" creationId="{E0B0F3CF-479B-4294-B25C-3FBA4FD135E3}"/>
          </ac:graphicFrameMkLst>
        </pc:graphicFrameChg>
        <pc:graphicFrameChg chg="add mod">
          <ac:chgData name="Eldert Grootenboer" userId="3fe8758b2c2b58d2" providerId="LiveId" clId="{63338091-D22A-4471-A724-48847A3F5740}" dt="2020-08-29T15:32:18.507" v="1968" actId="207"/>
          <ac:graphicFrameMkLst>
            <pc:docMk/>
            <pc:sldMk cId="3009207040" sldId="2478"/>
            <ac:graphicFrameMk id="7" creationId="{D7432A32-B136-4A83-BBC9-0036438E3D11}"/>
          </ac:graphicFrameMkLst>
        </pc:graphicFrameChg>
        <pc:picChg chg="add del mod">
          <ac:chgData name="Eldert Grootenboer" userId="3fe8758b2c2b58d2" providerId="LiveId" clId="{63338091-D22A-4471-A724-48847A3F5740}" dt="2020-08-29T14:48:27.044" v="1369" actId="478"/>
          <ac:picMkLst>
            <pc:docMk/>
            <pc:sldMk cId="3009207040" sldId="2478"/>
            <ac:picMk id="6146" creationId="{0616B32F-2803-4CAB-A72F-32B51BE465CD}"/>
          </ac:picMkLst>
        </pc:picChg>
      </pc:sldChg>
      <pc:sldChg chg="addSp delSp modSp new mod modClrScheme chgLayout">
        <pc:chgData name="Eldert Grootenboer" userId="3fe8758b2c2b58d2" providerId="LiveId" clId="{63338091-D22A-4471-A724-48847A3F5740}" dt="2020-08-30T08:18:13.623" v="2091"/>
        <pc:sldMkLst>
          <pc:docMk/>
          <pc:sldMk cId="2018705741" sldId="2479"/>
        </pc:sldMkLst>
        <pc:spChg chg="add del mod">
          <ac:chgData name="Eldert Grootenboer" userId="3fe8758b2c2b58d2" providerId="LiveId" clId="{63338091-D22A-4471-A724-48847A3F5740}" dt="2020-08-30T08:17:27.101" v="2089" actId="478"/>
          <ac:spMkLst>
            <pc:docMk/>
            <pc:sldMk cId="2018705741" sldId="2479"/>
            <ac:spMk id="2" creationId="{2C5FAAF5-A520-4FA2-9482-B14E489719D6}"/>
          </ac:spMkLst>
        </pc:spChg>
        <pc:spChg chg="del mod ord">
          <ac:chgData name="Eldert Grootenboer" userId="3fe8758b2c2b58d2" providerId="LiveId" clId="{63338091-D22A-4471-A724-48847A3F5740}" dt="2020-08-29T14:54:26.071" v="1540" actId="700"/>
          <ac:spMkLst>
            <pc:docMk/>
            <pc:sldMk cId="2018705741" sldId="2479"/>
            <ac:spMk id="2" creationId="{455365D1-6DE2-4F04-BB05-A9B05F5A0751}"/>
          </ac:spMkLst>
        </pc:spChg>
        <pc:spChg chg="add del mod">
          <ac:chgData name="Eldert Grootenboer" userId="3fe8758b2c2b58d2" providerId="LiveId" clId="{63338091-D22A-4471-A724-48847A3F5740}" dt="2020-08-30T08:18:13.623" v="2091"/>
          <ac:spMkLst>
            <pc:docMk/>
            <pc:sldMk cId="2018705741" sldId="2479"/>
            <ac:spMk id="3" creationId="{9B8600B5-FD73-4B8B-8327-7F5DA9E55EE6}"/>
          </ac:spMkLst>
        </pc:spChg>
        <pc:spChg chg="del mod ord">
          <ac:chgData name="Eldert Grootenboer" userId="3fe8758b2c2b58d2" providerId="LiveId" clId="{63338091-D22A-4471-A724-48847A3F5740}" dt="2020-08-29T14:54:26.071" v="1540" actId="700"/>
          <ac:spMkLst>
            <pc:docMk/>
            <pc:sldMk cId="2018705741" sldId="2479"/>
            <ac:spMk id="3" creationId="{A46BC619-4955-43C3-A6B8-F83EB39165DA}"/>
          </ac:spMkLst>
        </pc:spChg>
        <pc:spChg chg="add mod ord">
          <ac:chgData name="Eldert Grootenboer" userId="3fe8758b2c2b58d2" providerId="LiveId" clId="{63338091-D22A-4471-A724-48847A3F5740}" dt="2020-08-30T08:15:58.764" v="2085" actId="700"/>
          <ac:spMkLst>
            <pc:docMk/>
            <pc:sldMk cId="2018705741" sldId="2479"/>
            <ac:spMk id="4" creationId="{85FB6534-46D8-48D3-B3D6-6DD6B19196B5}"/>
          </ac:spMkLst>
        </pc:spChg>
        <pc:spChg chg="add del mod ord">
          <ac:chgData name="Eldert Grootenboer" userId="3fe8758b2c2b58d2" providerId="LiveId" clId="{63338091-D22A-4471-A724-48847A3F5740}" dt="2020-08-29T14:55:38.805" v="1557"/>
          <ac:spMkLst>
            <pc:docMk/>
            <pc:sldMk cId="2018705741" sldId="2479"/>
            <ac:spMk id="5" creationId="{55AF520B-D416-4D74-9476-8F66BBAD95B4}"/>
          </ac:spMkLst>
        </pc:spChg>
        <pc:graphicFrameChg chg="add del mod">
          <ac:chgData name="Eldert Grootenboer" userId="3fe8758b2c2b58d2" providerId="LiveId" clId="{63338091-D22A-4471-A724-48847A3F5740}" dt="2020-08-29T14:55:33.028" v="1556"/>
          <ac:graphicFrameMkLst>
            <pc:docMk/>
            <pc:sldMk cId="2018705741" sldId="2479"/>
            <ac:graphicFrameMk id="6" creationId="{1E5A74E3-B0D3-4260-B677-229A825D5D52}"/>
          </ac:graphicFrameMkLst>
        </pc:graphicFrameChg>
        <pc:picChg chg="add del mod">
          <ac:chgData name="Eldert Grootenboer" userId="3fe8758b2c2b58d2" providerId="LiveId" clId="{63338091-D22A-4471-A724-48847A3F5740}" dt="2020-08-30T08:17:04.854" v="2088"/>
          <ac:picMkLst>
            <pc:docMk/>
            <pc:sldMk cId="2018705741" sldId="2479"/>
            <ac:picMk id="2050" creationId="{E64E2055-2498-4816-BAF7-298DC430D110}"/>
          </ac:picMkLst>
        </pc:picChg>
        <pc:picChg chg="add mod">
          <ac:chgData name="Eldert Grootenboer" userId="3fe8758b2c2b58d2" providerId="LiveId" clId="{63338091-D22A-4471-A724-48847A3F5740}" dt="2020-08-30T08:18:13.623" v="2091"/>
          <ac:picMkLst>
            <pc:docMk/>
            <pc:sldMk cId="2018705741" sldId="2479"/>
            <ac:picMk id="2052" creationId="{1DBB38E4-D637-49DC-88B3-8885B65A0156}"/>
          </ac:picMkLst>
        </pc:picChg>
        <pc:picChg chg="add del mod ord">
          <ac:chgData name="Eldert Grootenboer" userId="3fe8758b2c2b58d2" providerId="LiveId" clId="{63338091-D22A-4471-A724-48847A3F5740}" dt="2020-08-30T08:18:10.939" v="2090" actId="478"/>
          <ac:picMkLst>
            <pc:docMk/>
            <pc:sldMk cId="2018705741" sldId="2479"/>
            <ac:picMk id="7170" creationId="{E9DDF46D-9FA3-4453-A224-B3F038D0BDF1}"/>
          </ac:picMkLst>
        </pc:picChg>
      </pc:sldChg>
      <pc:sldChg chg="addSp delSp modSp new mod setBg modNotesTx">
        <pc:chgData name="Eldert Grootenboer" userId="3fe8758b2c2b58d2" providerId="LiveId" clId="{63338091-D22A-4471-A724-48847A3F5740}" dt="2020-08-29T15:33:57.090" v="1981" actId="207"/>
        <pc:sldMkLst>
          <pc:docMk/>
          <pc:sldMk cId="3010686152" sldId="2480"/>
        </pc:sldMkLst>
        <pc:spChg chg="mod">
          <ac:chgData name="Eldert Grootenboer" userId="3fe8758b2c2b58d2" providerId="LiveId" clId="{63338091-D22A-4471-A724-48847A3F5740}" dt="2020-08-29T15:21:20.934" v="1902" actId="26606"/>
          <ac:spMkLst>
            <pc:docMk/>
            <pc:sldMk cId="3010686152" sldId="2480"/>
            <ac:spMk id="2" creationId="{2E6C8DD5-4E2C-48FE-BF51-F75923920200}"/>
          </ac:spMkLst>
        </pc:spChg>
        <pc:spChg chg="del">
          <ac:chgData name="Eldert Grootenboer" userId="3fe8758b2c2b58d2" providerId="LiveId" clId="{63338091-D22A-4471-A724-48847A3F5740}" dt="2020-08-29T15:03:07.461" v="1586"/>
          <ac:spMkLst>
            <pc:docMk/>
            <pc:sldMk cId="3010686152" sldId="2480"/>
            <ac:spMk id="3" creationId="{7570BF88-6A2F-49CD-A4B6-D329B007EDCD}"/>
          </ac:spMkLst>
        </pc:spChg>
        <pc:spChg chg="add del mod">
          <ac:chgData name="Eldert Grootenboer" userId="3fe8758b2c2b58d2" providerId="LiveId" clId="{63338091-D22A-4471-A724-48847A3F5740}" dt="2020-08-29T15:03:07.461" v="1586"/>
          <ac:spMkLst>
            <pc:docMk/>
            <pc:sldMk cId="3010686152" sldId="2480"/>
            <ac:spMk id="4" creationId="{BD0031E9-B3BA-4E21-A88D-22D7961DC4C1}"/>
          </ac:spMkLst>
        </pc:spChg>
        <pc:spChg chg="add del mod">
          <ac:chgData name="Eldert Grootenboer" userId="3fe8758b2c2b58d2" providerId="LiveId" clId="{63338091-D22A-4471-A724-48847A3F5740}" dt="2020-08-29T15:21:23.643" v="1904"/>
          <ac:spMkLst>
            <pc:docMk/>
            <pc:sldMk cId="3010686152" sldId="2480"/>
            <ac:spMk id="5" creationId="{5B016D7A-0506-4121-B46C-FA6EE0AB5295}"/>
          </ac:spMkLst>
        </pc:spChg>
        <pc:graphicFrameChg chg="add del">
          <ac:chgData name="Eldert Grootenboer" userId="3fe8758b2c2b58d2" providerId="LiveId" clId="{63338091-D22A-4471-A724-48847A3F5740}" dt="2020-08-29T15:21:20.934" v="1902" actId="26606"/>
          <ac:graphicFrameMkLst>
            <pc:docMk/>
            <pc:sldMk cId="3010686152" sldId="2480"/>
            <ac:graphicFrameMk id="7" creationId="{E3D44119-19B1-48DD-9711-F04E4DABB290}"/>
          </ac:graphicFrameMkLst>
        </pc:graphicFrameChg>
        <pc:graphicFrameChg chg="add mod">
          <ac:chgData name="Eldert Grootenboer" userId="3fe8758b2c2b58d2" providerId="LiveId" clId="{63338091-D22A-4471-A724-48847A3F5740}" dt="2020-08-29T15:33:57.090" v="1981" actId="207"/>
          <ac:graphicFrameMkLst>
            <pc:docMk/>
            <pc:sldMk cId="3010686152" sldId="2480"/>
            <ac:graphicFrameMk id="8" creationId="{AE6E09E3-B0CA-4404-97FB-EA02B93BD2EC}"/>
          </ac:graphicFrameMkLst>
        </pc:graphicFrameChg>
      </pc:sldChg>
      <pc:sldChg chg="addSp delSp modSp new mod setBg modNotesTx">
        <pc:chgData name="Eldert Grootenboer" userId="3fe8758b2c2b58d2" providerId="LiveId" clId="{63338091-D22A-4471-A724-48847A3F5740}" dt="2020-08-29T15:33:43.029" v="1978" actId="2085"/>
        <pc:sldMkLst>
          <pc:docMk/>
          <pc:sldMk cId="2714315879" sldId="2481"/>
        </pc:sldMkLst>
        <pc:spChg chg="mod">
          <ac:chgData name="Eldert Grootenboer" userId="3fe8758b2c2b58d2" providerId="LiveId" clId="{63338091-D22A-4471-A724-48847A3F5740}" dt="2020-08-29T15:22:07.620" v="1910" actId="26606"/>
          <ac:spMkLst>
            <pc:docMk/>
            <pc:sldMk cId="2714315879" sldId="2481"/>
            <ac:spMk id="2" creationId="{F43C0DC8-06FC-439E-99FA-11EA429EEB1C}"/>
          </ac:spMkLst>
        </pc:spChg>
        <pc:spChg chg="add del mod">
          <ac:chgData name="Eldert Grootenboer" userId="3fe8758b2c2b58d2" providerId="LiveId" clId="{63338091-D22A-4471-A724-48847A3F5740}" dt="2020-08-29T15:22:10.264" v="1912"/>
          <ac:spMkLst>
            <pc:docMk/>
            <pc:sldMk cId="2714315879" sldId="2481"/>
            <ac:spMk id="3" creationId="{69AAC06A-EC52-4348-B31E-9D38CA6B483E}"/>
          </ac:spMkLst>
        </pc:spChg>
        <pc:spChg chg="add del">
          <ac:chgData name="Eldert Grootenboer" userId="3fe8758b2c2b58d2" providerId="LiveId" clId="{63338091-D22A-4471-A724-48847A3F5740}" dt="2020-08-29T15:22:07.620" v="1910" actId="26606"/>
          <ac:spMkLst>
            <pc:docMk/>
            <pc:sldMk cId="2714315879" sldId="2481"/>
            <ac:spMk id="9" creationId="{2B566528-1B12-4246-9431-5C2D7D081168}"/>
          </ac:spMkLst>
        </pc:spChg>
        <pc:spChg chg="add del">
          <ac:chgData name="Eldert Grootenboer" userId="3fe8758b2c2b58d2" providerId="LiveId" clId="{63338091-D22A-4471-A724-48847A3F5740}" dt="2020-08-29T15:22:07.620" v="1910" actId="26606"/>
          <ac:spMkLst>
            <pc:docMk/>
            <pc:sldMk cId="2714315879" sldId="2481"/>
            <ac:spMk id="11" creationId="{2E80C965-DB6D-4F81-9E9E-B027384D0BD6}"/>
          </ac:spMkLst>
        </pc:spChg>
        <pc:spChg chg="add del">
          <ac:chgData name="Eldert Grootenboer" userId="3fe8758b2c2b58d2" providerId="LiveId" clId="{63338091-D22A-4471-A724-48847A3F5740}" dt="2020-08-29T15:22:07.620" v="1910" actId="26606"/>
          <ac:spMkLst>
            <pc:docMk/>
            <pc:sldMk cId="2714315879" sldId="2481"/>
            <ac:spMk id="13" creationId="{A580F890-B085-4E95-96AA-55AEBEC5CE6E}"/>
          </ac:spMkLst>
        </pc:spChg>
        <pc:spChg chg="add del">
          <ac:chgData name="Eldert Grootenboer" userId="3fe8758b2c2b58d2" providerId="LiveId" clId="{63338091-D22A-4471-A724-48847A3F5740}" dt="2020-08-29T15:22:07.620" v="1910" actId="26606"/>
          <ac:spMkLst>
            <pc:docMk/>
            <pc:sldMk cId="2714315879" sldId="2481"/>
            <ac:spMk id="15" creationId="{D3F51FEB-38FB-4F6C-9F7B-2F2AFAB65463}"/>
          </ac:spMkLst>
        </pc:spChg>
        <pc:spChg chg="add del">
          <ac:chgData name="Eldert Grootenboer" userId="3fe8758b2c2b58d2" providerId="LiveId" clId="{63338091-D22A-4471-A724-48847A3F5740}" dt="2020-08-29T15:22:07.620" v="1910" actId="26606"/>
          <ac:spMkLst>
            <pc:docMk/>
            <pc:sldMk cId="2714315879" sldId="2481"/>
            <ac:spMk id="17" creationId="{1E547BA6-BAE0-43BB-A7CA-60F69CE252F0}"/>
          </ac:spMkLst>
        </pc:spChg>
        <pc:graphicFrameChg chg="add del">
          <ac:chgData name="Eldert Grootenboer" userId="3fe8758b2c2b58d2" providerId="LiveId" clId="{63338091-D22A-4471-A724-48847A3F5740}" dt="2020-08-29T15:22:07.620" v="1910" actId="26606"/>
          <ac:graphicFrameMkLst>
            <pc:docMk/>
            <pc:sldMk cId="2714315879" sldId="2481"/>
            <ac:graphicFrameMk id="5" creationId="{A5322142-8300-44E7-9450-5E77B95112AE}"/>
          </ac:graphicFrameMkLst>
        </pc:graphicFrameChg>
        <pc:graphicFrameChg chg="add mod">
          <ac:chgData name="Eldert Grootenboer" userId="3fe8758b2c2b58d2" providerId="LiveId" clId="{63338091-D22A-4471-A724-48847A3F5740}" dt="2020-08-29T15:33:43.029" v="1978" actId="2085"/>
          <ac:graphicFrameMkLst>
            <pc:docMk/>
            <pc:sldMk cId="2714315879" sldId="2481"/>
            <ac:graphicFrameMk id="10" creationId="{899E9769-C965-4FA3-B0A6-4522C60A4953}"/>
          </ac:graphicFrameMkLst>
        </pc:graphicFrameChg>
      </pc:sldChg>
      <pc:sldChg chg="modSp new del mod modNotesTx">
        <pc:chgData name="Eldert Grootenboer" userId="3fe8758b2c2b58d2" providerId="LiveId" clId="{63338091-D22A-4471-A724-48847A3F5740}" dt="2020-08-29T15:24:51.200" v="1928" actId="47"/>
        <pc:sldMkLst>
          <pc:docMk/>
          <pc:sldMk cId="3981251447" sldId="2482"/>
        </pc:sldMkLst>
        <pc:spChg chg="mod">
          <ac:chgData name="Eldert Grootenboer" userId="3fe8758b2c2b58d2" providerId="LiveId" clId="{63338091-D22A-4471-A724-48847A3F5740}" dt="2020-08-29T15:03:47.886" v="1594" actId="20577"/>
          <ac:spMkLst>
            <pc:docMk/>
            <pc:sldMk cId="3981251447" sldId="2482"/>
            <ac:spMk id="2" creationId="{51EE07FC-933D-49A3-AA33-5112C0C5EE92}"/>
          </ac:spMkLst>
        </pc:spChg>
        <pc:spChg chg="mod">
          <ac:chgData name="Eldert Grootenboer" userId="3fe8758b2c2b58d2" providerId="LiveId" clId="{63338091-D22A-4471-A724-48847A3F5740}" dt="2020-08-29T15:24:07.918" v="1924" actId="6549"/>
          <ac:spMkLst>
            <pc:docMk/>
            <pc:sldMk cId="3981251447" sldId="2482"/>
            <ac:spMk id="3" creationId="{350EA755-C422-4ED1-ACC5-52ACEC8A84B5}"/>
          </ac:spMkLst>
        </pc:spChg>
      </pc:sldChg>
      <pc:sldChg chg="addSp delSp modSp new mod setBg modNotesTx">
        <pc:chgData name="Eldert Grootenboer" userId="3fe8758b2c2b58d2" providerId="LiveId" clId="{63338091-D22A-4471-A724-48847A3F5740}" dt="2020-08-29T15:34:45.009" v="1989" actId="2085"/>
        <pc:sldMkLst>
          <pc:docMk/>
          <pc:sldMk cId="432779400" sldId="2483"/>
        </pc:sldMkLst>
        <pc:spChg chg="mod">
          <ac:chgData name="Eldert Grootenboer" userId="3fe8758b2c2b58d2" providerId="LiveId" clId="{63338091-D22A-4471-A724-48847A3F5740}" dt="2020-08-29T15:27:19.797" v="1934" actId="26606"/>
          <ac:spMkLst>
            <pc:docMk/>
            <pc:sldMk cId="432779400" sldId="2483"/>
            <ac:spMk id="2" creationId="{A77686F0-8953-41F3-B282-8D3F64FBDE96}"/>
          </ac:spMkLst>
        </pc:spChg>
        <pc:spChg chg="add del mod">
          <ac:chgData name="Eldert Grootenboer" userId="3fe8758b2c2b58d2" providerId="LiveId" clId="{63338091-D22A-4471-A724-48847A3F5740}" dt="2020-08-29T15:27:22.311" v="1936"/>
          <ac:spMkLst>
            <pc:docMk/>
            <pc:sldMk cId="432779400" sldId="2483"/>
            <ac:spMk id="3" creationId="{57340E7C-523E-4164-9B7F-EA66AB602970}"/>
          </ac:spMkLst>
        </pc:spChg>
        <pc:graphicFrameChg chg="add del">
          <ac:chgData name="Eldert Grootenboer" userId="3fe8758b2c2b58d2" providerId="LiveId" clId="{63338091-D22A-4471-A724-48847A3F5740}" dt="2020-08-29T15:27:19.797" v="1934" actId="26606"/>
          <ac:graphicFrameMkLst>
            <pc:docMk/>
            <pc:sldMk cId="432779400" sldId="2483"/>
            <ac:graphicFrameMk id="5" creationId="{DBA6605F-BF05-4E4D-BD3D-4161A56E56A0}"/>
          </ac:graphicFrameMkLst>
        </pc:graphicFrameChg>
        <pc:graphicFrameChg chg="add mod">
          <ac:chgData name="Eldert Grootenboer" userId="3fe8758b2c2b58d2" providerId="LiveId" clId="{63338091-D22A-4471-A724-48847A3F5740}" dt="2020-08-29T15:34:45.009" v="1989" actId="2085"/>
          <ac:graphicFrameMkLst>
            <pc:docMk/>
            <pc:sldMk cId="432779400" sldId="2483"/>
            <ac:graphicFrameMk id="6" creationId="{70A17862-498F-474C-BDD6-1E831846D536}"/>
          </ac:graphicFrameMkLst>
        </pc:graphicFrameChg>
      </pc:sldChg>
      <pc:sldChg chg="addSp delSp modSp new mod setBg modNotesTx">
        <pc:chgData name="Eldert Grootenboer" userId="3fe8758b2c2b58d2" providerId="LiveId" clId="{63338091-D22A-4471-A724-48847A3F5740}" dt="2020-08-29T15:35:05.096" v="1994" actId="2085"/>
        <pc:sldMkLst>
          <pc:docMk/>
          <pc:sldMk cId="2308237534" sldId="2484"/>
        </pc:sldMkLst>
        <pc:spChg chg="mod">
          <ac:chgData name="Eldert Grootenboer" userId="3fe8758b2c2b58d2" providerId="LiveId" clId="{63338091-D22A-4471-A724-48847A3F5740}" dt="2020-08-29T15:28:43.839" v="1944" actId="26606"/>
          <ac:spMkLst>
            <pc:docMk/>
            <pc:sldMk cId="2308237534" sldId="2484"/>
            <ac:spMk id="2" creationId="{5BE31E09-D55C-4CA0-B071-BA768784A158}"/>
          </ac:spMkLst>
        </pc:spChg>
        <pc:spChg chg="add del mod">
          <ac:chgData name="Eldert Grootenboer" userId="3fe8758b2c2b58d2" providerId="LiveId" clId="{63338091-D22A-4471-A724-48847A3F5740}" dt="2020-08-29T15:28:46.105" v="1946"/>
          <ac:spMkLst>
            <pc:docMk/>
            <pc:sldMk cId="2308237534" sldId="2484"/>
            <ac:spMk id="3" creationId="{DE1D15E9-CDDC-42BD-9611-2DF889527B2B}"/>
          </ac:spMkLst>
        </pc:spChg>
        <pc:spChg chg="add del">
          <ac:chgData name="Eldert Grootenboer" userId="3fe8758b2c2b58d2" providerId="LiveId" clId="{63338091-D22A-4471-A724-48847A3F5740}" dt="2020-08-29T15:19:25.867" v="1845" actId="22"/>
          <ac:spMkLst>
            <pc:docMk/>
            <pc:sldMk cId="2308237534" sldId="2484"/>
            <ac:spMk id="5" creationId="{F86F2EC7-0C7F-492F-82F8-6CBA67236F84}"/>
          </ac:spMkLst>
        </pc:spChg>
        <pc:graphicFrameChg chg="add del">
          <ac:chgData name="Eldert Grootenboer" userId="3fe8758b2c2b58d2" providerId="LiveId" clId="{63338091-D22A-4471-A724-48847A3F5740}" dt="2020-08-29T15:28:43.839" v="1944" actId="26606"/>
          <ac:graphicFrameMkLst>
            <pc:docMk/>
            <pc:sldMk cId="2308237534" sldId="2484"/>
            <ac:graphicFrameMk id="6" creationId="{A0D13E74-F9F8-4180-9766-FCEE80EB0F65}"/>
          </ac:graphicFrameMkLst>
        </pc:graphicFrameChg>
        <pc:graphicFrameChg chg="add mod">
          <ac:chgData name="Eldert Grootenboer" userId="3fe8758b2c2b58d2" providerId="LiveId" clId="{63338091-D22A-4471-A724-48847A3F5740}" dt="2020-08-29T15:35:05.096" v="1994" actId="2085"/>
          <ac:graphicFrameMkLst>
            <pc:docMk/>
            <pc:sldMk cId="2308237534" sldId="2484"/>
            <ac:graphicFrameMk id="7" creationId="{0B2F1157-E694-404E-A347-E767E5834F7E}"/>
          </ac:graphicFrameMkLst>
        </pc:graphicFrameChg>
      </pc:sldChg>
      <pc:sldChg chg="addSp delSp modSp new mod modClrScheme chgLayout">
        <pc:chgData name="Eldert Grootenboer" userId="3fe8758b2c2b58d2" providerId="LiveId" clId="{63338091-D22A-4471-A724-48847A3F5740}" dt="2020-08-29T15:13:40.180" v="1654"/>
        <pc:sldMkLst>
          <pc:docMk/>
          <pc:sldMk cId="3174534937" sldId="2485"/>
        </pc:sldMkLst>
        <pc:spChg chg="mod ord">
          <ac:chgData name="Eldert Grootenboer" userId="3fe8758b2c2b58d2" providerId="LiveId" clId="{63338091-D22A-4471-A724-48847A3F5740}" dt="2020-08-29T15:05:31.458" v="1618" actId="700"/>
          <ac:spMkLst>
            <pc:docMk/>
            <pc:sldMk cId="3174534937" sldId="2485"/>
            <ac:spMk id="2" creationId="{A11EA49B-3B9C-473A-9F0D-D51FBD953FAB}"/>
          </ac:spMkLst>
        </pc:spChg>
        <pc:spChg chg="del mod ord">
          <ac:chgData name="Eldert Grootenboer" userId="3fe8758b2c2b58d2" providerId="LiveId" clId="{63338091-D22A-4471-A724-48847A3F5740}" dt="2020-08-29T15:05:31.458" v="1618" actId="700"/>
          <ac:spMkLst>
            <pc:docMk/>
            <pc:sldMk cId="3174534937" sldId="2485"/>
            <ac:spMk id="3" creationId="{DDC9E1F3-D39F-49DC-A01A-C33D98DDB2A9}"/>
          </ac:spMkLst>
        </pc:spChg>
        <pc:spChg chg="add del mod ord">
          <ac:chgData name="Eldert Grootenboer" userId="3fe8758b2c2b58d2" providerId="LiveId" clId="{63338091-D22A-4471-A724-48847A3F5740}" dt="2020-08-29T15:07:38.066" v="1621"/>
          <ac:spMkLst>
            <pc:docMk/>
            <pc:sldMk cId="3174534937" sldId="2485"/>
            <ac:spMk id="4" creationId="{28BE72D6-1FC4-4E8C-9A06-181CB68E561A}"/>
          </ac:spMkLst>
        </pc:spChg>
        <pc:spChg chg="add del mod">
          <ac:chgData name="Eldert Grootenboer" userId="3fe8758b2c2b58d2" providerId="LiveId" clId="{63338091-D22A-4471-A724-48847A3F5740}" dt="2020-08-29T15:08:03.127" v="1626"/>
          <ac:spMkLst>
            <pc:docMk/>
            <pc:sldMk cId="3174534937" sldId="2485"/>
            <ac:spMk id="5" creationId="{80BBF33D-18BE-4808-935D-56F192EBA14F}"/>
          </ac:spMkLst>
        </pc:spChg>
        <pc:spChg chg="add del mod">
          <ac:chgData name="Eldert Grootenboer" userId="3fe8758b2c2b58d2" providerId="LiveId" clId="{63338091-D22A-4471-A724-48847A3F5740}" dt="2020-08-29T15:13:40.180" v="1654"/>
          <ac:spMkLst>
            <pc:docMk/>
            <pc:sldMk cId="3174534937" sldId="2485"/>
            <ac:spMk id="6" creationId="{E9231B02-C033-4FBD-9CC6-9AEEEB565724}"/>
          </ac:spMkLst>
        </pc:spChg>
        <pc:picChg chg="add del mod">
          <ac:chgData name="Eldert Grootenboer" userId="3fe8758b2c2b58d2" providerId="LiveId" clId="{63338091-D22A-4471-A724-48847A3F5740}" dt="2020-08-29T15:07:47.270" v="1625"/>
          <ac:picMkLst>
            <pc:docMk/>
            <pc:sldMk cId="3174534937" sldId="2485"/>
            <ac:picMk id="8" creationId="{D2CC7E3F-3320-400F-9D50-353D36963A8C}"/>
          </ac:picMkLst>
        </pc:picChg>
        <pc:picChg chg="add del mod">
          <ac:chgData name="Eldert Grootenboer" userId="3fe8758b2c2b58d2" providerId="LiveId" clId="{63338091-D22A-4471-A724-48847A3F5740}" dt="2020-08-29T15:07:34.132" v="1620"/>
          <ac:picMkLst>
            <pc:docMk/>
            <pc:sldMk cId="3174534937" sldId="2485"/>
            <ac:picMk id="8194" creationId="{CB2EFFC8-9FF4-4980-8154-99172FA42134}"/>
          </ac:picMkLst>
        </pc:picChg>
        <pc:picChg chg="add del mod">
          <ac:chgData name="Eldert Grootenboer" userId="3fe8758b2c2b58d2" providerId="LiveId" clId="{63338091-D22A-4471-A724-48847A3F5740}" dt="2020-08-29T15:07:43.412" v="1623" actId="21"/>
          <ac:picMkLst>
            <pc:docMk/>
            <pc:sldMk cId="3174534937" sldId="2485"/>
            <ac:picMk id="8196" creationId="{E41D6A63-BD15-4928-803E-F900A20406BC}"/>
          </ac:picMkLst>
        </pc:picChg>
        <pc:picChg chg="add del mod">
          <ac:chgData name="Eldert Grootenboer" userId="3fe8758b2c2b58d2" providerId="LiveId" clId="{63338091-D22A-4471-A724-48847A3F5740}" dt="2020-08-29T15:13:37.492" v="1651" actId="478"/>
          <ac:picMkLst>
            <pc:docMk/>
            <pc:sldMk cId="3174534937" sldId="2485"/>
            <ac:picMk id="8198" creationId="{C0DB2EF3-2360-4D77-9D9A-4420BFEC5E99}"/>
          </ac:picMkLst>
        </pc:picChg>
        <pc:picChg chg="add del">
          <ac:chgData name="Eldert Grootenboer" userId="3fe8758b2c2b58d2" providerId="LiveId" clId="{63338091-D22A-4471-A724-48847A3F5740}" dt="2020-08-29T15:13:39.217" v="1653"/>
          <ac:picMkLst>
            <pc:docMk/>
            <pc:sldMk cId="3174534937" sldId="2485"/>
            <ac:picMk id="8200" creationId="{A36894A3-EB3F-4176-AEC5-E3173638537E}"/>
          </ac:picMkLst>
        </pc:picChg>
        <pc:picChg chg="add mod">
          <ac:chgData name="Eldert Grootenboer" userId="3fe8758b2c2b58d2" providerId="LiveId" clId="{63338091-D22A-4471-A724-48847A3F5740}" dt="2020-08-29T15:13:40.180" v="1654"/>
          <ac:picMkLst>
            <pc:docMk/>
            <pc:sldMk cId="3174534937" sldId="2485"/>
            <ac:picMk id="8202" creationId="{BC7FB789-8C70-41F7-9BA8-887709DF4FEA}"/>
          </ac:picMkLst>
        </pc:picChg>
      </pc:sldChg>
      <pc:sldChg chg="addSp delSp modSp new mod modClrScheme chgLayout">
        <pc:chgData name="Eldert Grootenboer" userId="3fe8758b2c2b58d2" providerId="LiveId" clId="{63338091-D22A-4471-A724-48847A3F5740}" dt="2020-08-29T15:11:00.657" v="1648"/>
        <pc:sldMkLst>
          <pc:docMk/>
          <pc:sldMk cId="3830416597" sldId="2486"/>
        </pc:sldMkLst>
        <pc:spChg chg="del mod ord">
          <ac:chgData name="Eldert Grootenboer" userId="3fe8758b2c2b58d2" providerId="LiveId" clId="{63338091-D22A-4471-A724-48847A3F5740}" dt="2020-08-29T15:08:21.524" v="1628" actId="700"/>
          <ac:spMkLst>
            <pc:docMk/>
            <pc:sldMk cId="3830416597" sldId="2486"/>
            <ac:spMk id="2" creationId="{9ADE0B60-5B75-4063-B12E-0810FCE9754F}"/>
          </ac:spMkLst>
        </pc:spChg>
        <pc:spChg chg="add mod ord">
          <ac:chgData name="Eldert Grootenboer" userId="3fe8758b2c2b58d2" providerId="LiveId" clId="{63338091-D22A-4471-A724-48847A3F5740}" dt="2020-08-29T15:08:27.369" v="1647" actId="5793"/>
          <ac:spMkLst>
            <pc:docMk/>
            <pc:sldMk cId="3830416597" sldId="2486"/>
            <ac:spMk id="3" creationId="{95C7CEBB-7ED7-4B1A-BB63-3E5BA151F3EE}"/>
          </ac:spMkLst>
        </pc:spChg>
        <pc:spChg chg="add del mod ord">
          <ac:chgData name="Eldert Grootenboer" userId="3fe8758b2c2b58d2" providerId="LiveId" clId="{63338091-D22A-4471-A724-48847A3F5740}" dt="2020-08-29T15:11:00.657" v="1648"/>
          <ac:spMkLst>
            <pc:docMk/>
            <pc:sldMk cId="3830416597" sldId="2486"/>
            <ac:spMk id="4" creationId="{FB424546-CE35-42C5-AD8C-26FBFBCFAB80}"/>
          </ac:spMkLst>
        </pc:spChg>
        <pc:picChg chg="add mod">
          <ac:chgData name="Eldert Grootenboer" userId="3fe8758b2c2b58d2" providerId="LiveId" clId="{63338091-D22A-4471-A724-48847A3F5740}" dt="2020-08-29T15:11:00.657" v="1648"/>
          <ac:picMkLst>
            <pc:docMk/>
            <pc:sldMk cId="3830416597" sldId="2486"/>
            <ac:picMk id="9218" creationId="{BA6DAE40-319A-4884-BF76-F736E2BC954B}"/>
          </ac:picMkLst>
        </pc:picChg>
      </pc:sldChg>
      <pc:sldChg chg="modSp add mod">
        <pc:chgData name="Eldert Grootenboer" userId="3fe8758b2c2b58d2" providerId="LiveId" clId="{63338091-D22A-4471-A724-48847A3F5740}" dt="2020-08-29T15:34:22.233" v="1985" actId="2085"/>
        <pc:sldMkLst>
          <pc:docMk/>
          <pc:sldMk cId="79465797" sldId="2487"/>
        </pc:sldMkLst>
        <pc:spChg chg="mod">
          <ac:chgData name="Eldert Grootenboer" userId="3fe8758b2c2b58d2" providerId="LiveId" clId="{63338091-D22A-4471-A724-48847A3F5740}" dt="2020-08-29T15:24:41.781" v="1926"/>
          <ac:spMkLst>
            <pc:docMk/>
            <pc:sldMk cId="79465797" sldId="2487"/>
            <ac:spMk id="2" creationId="{F43C0DC8-06FC-439E-99FA-11EA429EEB1C}"/>
          </ac:spMkLst>
        </pc:spChg>
        <pc:graphicFrameChg chg="add mod">
          <ac:chgData name="Eldert Grootenboer" userId="3fe8758b2c2b58d2" providerId="LiveId" clId="{63338091-D22A-4471-A724-48847A3F5740}" dt="2020-08-29T15:34:22.233" v="1985" actId="2085"/>
          <ac:graphicFrameMkLst>
            <pc:docMk/>
            <pc:sldMk cId="79465797" sldId="2487"/>
            <ac:graphicFrameMk id="10" creationId="{899E9769-C965-4FA3-B0A6-4522C60A4953}"/>
          </ac:graphicFrameMkLst>
        </pc:graphicFrameChg>
      </pc:sldChg>
      <pc:sldChg chg="addSp delSp modSp new mod">
        <pc:chgData name="Eldert Grootenboer" userId="3fe8758b2c2b58d2" providerId="LiveId" clId="{63338091-D22A-4471-A724-48847A3F5740}" dt="2020-08-30T08:05:22.753" v="2004"/>
        <pc:sldMkLst>
          <pc:docMk/>
          <pc:sldMk cId="4050874751" sldId="2488"/>
        </pc:sldMkLst>
        <pc:spChg chg="mod">
          <ac:chgData name="Eldert Grootenboer" userId="3fe8758b2c2b58d2" providerId="LiveId" clId="{63338091-D22A-4471-A724-48847A3F5740}" dt="2020-08-30T08:03:59.211" v="2003" actId="368"/>
          <ac:spMkLst>
            <pc:docMk/>
            <pc:sldMk cId="4050874751" sldId="2488"/>
            <ac:spMk id="2" creationId="{86E6C2D8-0A12-43BB-BB61-538F3984DCD7}"/>
          </ac:spMkLst>
        </pc:spChg>
        <pc:spChg chg="del">
          <ac:chgData name="Eldert Grootenboer" userId="3fe8758b2c2b58d2" providerId="LiveId" clId="{63338091-D22A-4471-A724-48847A3F5740}" dt="2020-08-30T08:05:22.753" v="2004"/>
          <ac:spMkLst>
            <pc:docMk/>
            <pc:sldMk cId="4050874751" sldId="2488"/>
            <ac:spMk id="3" creationId="{E0B4358A-AFFB-4EBC-9A1F-7E1271103A15}"/>
          </ac:spMkLst>
        </pc:spChg>
        <pc:picChg chg="add mod">
          <ac:chgData name="Eldert Grootenboer" userId="3fe8758b2c2b58d2" providerId="LiveId" clId="{63338091-D22A-4471-A724-48847A3F5740}" dt="2020-08-30T08:05:22.753" v="2004"/>
          <ac:picMkLst>
            <pc:docMk/>
            <pc:sldMk cId="4050874751" sldId="2488"/>
            <ac:picMk id="1026" creationId="{80A81786-966D-4B1F-A358-29B5B9D0523D}"/>
          </ac:picMkLst>
        </pc:picChg>
      </pc:sldChg>
      <pc:sldChg chg="addSp delSp modSp new mod setBg modClrScheme chgLayout modNotesTx">
        <pc:chgData name="Eldert Grootenboer" userId="3fe8758b2c2b58d2" providerId="LiveId" clId="{63338091-D22A-4471-A724-48847A3F5740}" dt="2020-08-30T08:14:43.567" v="2084" actId="20577"/>
        <pc:sldMkLst>
          <pc:docMk/>
          <pc:sldMk cId="3423999562" sldId="2489"/>
        </pc:sldMkLst>
        <pc:spChg chg="del mod ord">
          <ac:chgData name="Eldert Grootenboer" userId="3fe8758b2c2b58d2" providerId="LiveId" clId="{63338091-D22A-4471-A724-48847A3F5740}" dt="2020-08-30T08:10:23.236" v="2007" actId="700"/>
          <ac:spMkLst>
            <pc:docMk/>
            <pc:sldMk cId="3423999562" sldId="2489"/>
            <ac:spMk id="2" creationId="{5762736F-A85A-486E-ADD5-948A0F4FBC59}"/>
          </ac:spMkLst>
        </pc:spChg>
        <pc:spChg chg="del mod ord">
          <ac:chgData name="Eldert Grootenboer" userId="3fe8758b2c2b58d2" providerId="LiveId" clId="{63338091-D22A-4471-A724-48847A3F5740}" dt="2020-08-30T08:10:23.236" v="2007" actId="700"/>
          <ac:spMkLst>
            <pc:docMk/>
            <pc:sldMk cId="3423999562" sldId="2489"/>
            <ac:spMk id="3" creationId="{67A11036-6A1B-4C60-8D93-6E9274F57EA8}"/>
          </ac:spMkLst>
        </pc:spChg>
        <pc:spChg chg="add mod ord">
          <ac:chgData name="Eldert Grootenboer" userId="3fe8758b2c2b58d2" providerId="LiveId" clId="{63338091-D22A-4471-A724-48847A3F5740}" dt="2020-08-30T08:13:24.741" v="2078" actId="26606"/>
          <ac:spMkLst>
            <pc:docMk/>
            <pc:sldMk cId="3423999562" sldId="2489"/>
            <ac:spMk id="4" creationId="{FEF007E2-C1BA-4DBD-8E53-4405FE1990EF}"/>
          </ac:spMkLst>
        </pc:spChg>
        <pc:spChg chg="add del mod ord">
          <ac:chgData name="Eldert Grootenboer" userId="3fe8758b2c2b58d2" providerId="LiveId" clId="{63338091-D22A-4471-A724-48847A3F5740}" dt="2020-08-30T08:13:28.722" v="2081"/>
          <ac:spMkLst>
            <pc:docMk/>
            <pc:sldMk cId="3423999562" sldId="2489"/>
            <ac:spMk id="5" creationId="{2B25AD81-AD9C-43E4-9112-FB71215ADE0B}"/>
          </ac:spMkLst>
        </pc:spChg>
        <pc:graphicFrameChg chg="add del">
          <ac:chgData name="Eldert Grootenboer" userId="3fe8758b2c2b58d2" providerId="LiveId" clId="{63338091-D22A-4471-A724-48847A3F5740}" dt="2020-08-30T08:13:24.741" v="2078" actId="26606"/>
          <ac:graphicFrameMkLst>
            <pc:docMk/>
            <pc:sldMk cId="3423999562" sldId="2489"/>
            <ac:graphicFrameMk id="7" creationId="{24E79CE1-D6F5-4C71-B405-10354B0F41B5}"/>
          </ac:graphicFrameMkLst>
        </pc:graphicFrameChg>
        <pc:graphicFrameChg chg="add mod">
          <ac:chgData name="Eldert Grootenboer" userId="3fe8758b2c2b58d2" providerId="LiveId" clId="{63338091-D22A-4471-A724-48847A3F5740}" dt="2020-08-30T08:14:43.567" v="2084" actId="20577"/>
          <ac:graphicFrameMkLst>
            <pc:docMk/>
            <pc:sldMk cId="3423999562" sldId="2489"/>
            <ac:graphicFrameMk id="8" creationId="{02D4469F-F253-4623-B380-1A83F9BA5962}"/>
          </ac:graphicFrameMkLst>
        </pc:graphicFrame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ata1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ata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ata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ata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ata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ata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svg"/><Relationship Id="rId1" Type="http://schemas.openxmlformats.org/officeDocument/2006/relationships/image" Target="../media/image63.png"/><Relationship Id="rId6" Type="http://schemas.openxmlformats.org/officeDocument/2006/relationships/image" Target="../media/image68.svg"/><Relationship Id="rId5" Type="http://schemas.openxmlformats.org/officeDocument/2006/relationships/image" Target="../media/image67.png"/><Relationship Id="rId4" Type="http://schemas.openxmlformats.org/officeDocument/2006/relationships/image" Target="../media/image6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rawing1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rawing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rawing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rawing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svg"/><Relationship Id="rId1" Type="http://schemas.openxmlformats.org/officeDocument/2006/relationships/image" Target="../media/image63.png"/><Relationship Id="rId6" Type="http://schemas.openxmlformats.org/officeDocument/2006/relationships/image" Target="../media/image68.svg"/><Relationship Id="rId5" Type="http://schemas.openxmlformats.org/officeDocument/2006/relationships/image" Target="../media/image67.png"/><Relationship Id="rId4" Type="http://schemas.openxmlformats.org/officeDocument/2006/relationships/image" Target="../media/image66.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dgm:spPr>
        <a:ln>
          <a:noFill/>
        </a:ln>
      </dgm:spPr>
      <dgm:t>
        <a:bodyPr/>
        <a:lstStyle/>
        <a:p>
          <a:pPr>
            <a:lnSpc>
              <a:spcPct val="100000"/>
            </a:lnSpc>
          </a:pPr>
          <a:r>
            <a:rPr lang="en-US">
              <a:solidFill>
                <a:schemeClr val="bg1"/>
              </a:solidFill>
            </a:rPr>
            <a:t>Security</a:t>
          </a:r>
        </a:p>
      </dgm:t>
    </dgm:pt>
    <dgm:pt modelId="{F48D7B71-0685-4F67-A649-79E018E65161}" type="parTrans" cxnId="{80140B8C-845B-4165-B31D-F78D8A6EF11F}">
      <dgm:prSet/>
      <dgm:spPr/>
      <dgm:t>
        <a:bodyPr/>
        <a:lstStyle/>
        <a:p>
          <a:endParaRPr lang="en-US"/>
        </a:p>
      </dgm:t>
    </dgm:pt>
    <dgm:pt modelId="{39071E19-FF13-4607-8919-EA535E6B095E}" type="sibTrans" cxnId="{80140B8C-845B-4165-B31D-F78D8A6EF11F}">
      <dgm:prSet/>
      <dgm:spPr/>
      <dgm:t>
        <a:bodyPr/>
        <a:lstStyle/>
        <a:p>
          <a:endParaRPr lang="en-US"/>
        </a:p>
      </dgm:t>
    </dgm:pt>
    <dgm:pt modelId="{2928D1EF-9929-4B33-94C2-25D99722626A}">
      <dgm:prSet/>
      <dgm:spPr>
        <a:ln>
          <a:noFill/>
        </a:ln>
      </dgm:spPr>
      <dgm:t>
        <a:bodyPr/>
        <a:lstStyle/>
        <a:p>
          <a:pPr>
            <a:lnSpc>
              <a:spcPct val="100000"/>
            </a:lnSpc>
          </a:pPr>
          <a:r>
            <a:rPr lang="en-US">
              <a:solidFill>
                <a:schemeClr val="bg1"/>
              </a:solidFill>
            </a:rPr>
            <a:t>Caching</a:t>
          </a:r>
        </a:p>
      </dgm:t>
    </dgm:pt>
    <dgm:pt modelId="{C2F53CED-B31B-4CE7-851C-F9AE80ECDEA3}" type="parTrans" cxnId="{4C157CCE-0EAA-49A6-AD25-6B560FF3B69F}">
      <dgm:prSet/>
      <dgm:spPr/>
      <dgm:t>
        <a:bodyPr/>
        <a:lstStyle/>
        <a:p>
          <a:endParaRPr lang="en-US"/>
        </a:p>
      </dgm:t>
    </dgm:pt>
    <dgm:pt modelId="{F5AB80B9-5DAA-46B7-B0D4-92E9EDD4BA7F}" type="sibTrans" cxnId="{4C157CCE-0EAA-49A6-AD25-6B560FF3B69F}">
      <dgm:prSet/>
      <dgm:spPr/>
      <dgm:t>
        <a:bodyPr/>
        <a:lstStyle/>
        <a:p>
          <a:endParaRPr lang="en-US"/>
        </a:p>
      </dgm:t>
    </dgm:pt>
    <dgm:pt modelId="{534D694E-2D08-4E84-9E94-C3D31E305DC7}">
      <dgm:prSet/>
      <dgm:spPr>
        <a:ln>
          <a:noFill/>
        </a:ln>
      </dgm:spPr>
      <dgm:t>
        <a:bodyPr/>
        <a:lstStyle/>
        <a:p>
          <a:pPr>
            <a:lnSpc>
              <a:spcPct val="100000"/>
            </a:lnSpc>
          </a:pPr>
          <a:r>
            <a:rPr lang="en-US">
              <a:solidFill>
                <a:schemeClr val="bg1"/>
              </a:solidFill>
            </a:rPr>
            <a:t>Integration</a:t>
          </a:r>
        </a:p>
      </dgm:t>
    </dgm:pt>
    <dgm:pt modelId="{36E40D92-DDD5-4C12-95AD-B586E35BCC72}" type="parTrans" cxnId="{EB0EF702-0649-4C95-9A9E-6A1BD06E9A0C}">
      <dgm:prSet/>
      <dgm:spPr/>
      <dgm:t>
        <a:bodyPr/>
        <a:lstStyle/>
        <a:p>
          <a:endParaRPr lang="en-US"/>
        </a:p>
      </dgm:t>
    </dgm:pt>
    <dgm:pt modelId="{081CDABE-A327-4A60-A5F2-03CDC70E8AFC}" type="sibTrans" cxnId="{EB0EF702-0649-4C95-9A9E-6A1BD06E9A0C}">
      <dgm:prSet/>
      <dgm:spPr/>
      <dgm:t>
        <a:bodyPr/>
        <a:lstStyle/>
        <a:p>
          <a:endParaRPr lang="en-US"/>
        </a:p>
      </dgm:t>
    </dgm:pt>
    <dgm:pt modelId="{71D5CFC5-1FC1-41B1-95B3-762DBDBCD62A}">
      <dgm:prSet/>
      <dgm:spPr>
        <a:ln>
          <a:noFill/>
        </a:ln>
      </dgm:spPr>
      <dgm:t>
        <a:bodyPr/>
        <a:lstStyle/>
        <a:p>
          <a:pPr>
            <a:lnSpc>
              <a:spcPct val="100000"/>
            </a:lnSpc>
          </a:pPr>
          <a:r>
            <a:rPr lang="en-US">
              <a:solidFill>
                <a:schemeClr val="bg1"/>
              </a:solidFill>
            </a:rPr>
            <a:t>Throttling </a:t>
          </a:r>
        </a:p>
      </dgm:t>
    </dgm:pt>
    <dgm:pt modelId="{3F2BE547-5888-4499-B112-5CCA81F78539}" type="parTrans" cxnId="{8C718F20-0E41-4B4A-ACCF-58BEAF9F0E3F}">
      <dgm:prSet/>
      <dgm:spPr/>
      <dgm:t>
        <a:bodyPr/>
        <a:lstStyle/>
        <a:p>
          <a:endParaRPr lang="en-US"/>
        </a:p>
      </dgm:t>
    </dgm:pt>
    <dgm:pt modelId="{38FADC86-C93A-4807-B93C-43C14D92324E}" type="sibTrans" cxnId="{8C718F20-0E41-4B4A-ACCF-58BEAF9F0E3F}">
      <dgm:prSet/>
      <dgm:spPr/>
      <dgm:t>
        <a:bodyPr/>
        <a:lstStyle/>
        <a:p>
          <a:endParaRPr lang="en-US"/>
        </a:p>
      </dgm:t>
    </dgm:pt>
    <dgm:pt modelId="{EE780330-BBAF-4823-87A5-9308B6862D39}">
      <dgm:prSet/>
      <dgm:spPr>
        <a:ln>
          <a:noFill/>
        </a:ln>
      </dgm:spPr>
      <dgm:t>
        <a:bodyPr/>
        <a:lstStyle/>
        <a:p>
          <a:pPr>
            <a:lnSpc>
              <a:spcPct val="100000"/>
            </a:lnSpc>
          </a:pPr>
          <a:r>
            <a:rPr lang="en-US">
              <a:solidFill>
                <a:schemeClr val="bg1"/>
              </a:solidFill>
            </a:rPr>
            <a:t>Quota limits</a:t>
          </a:r>
        </a:p>
      </dgm:t>
    </dgm:pt>
    <dgm:pt modelId="{70D80252-0017-49AA-B05B-ABB806690DFD}" type="parTrans" cxnId="{E833B992-C36B-4A60-8063-A968C33C01B5}">
      <dgm:prSet/>
      <dgm:spPr/>
      <dgm:t>
        <a:bodyPr/>
        <a:lstStyle/>
        <a:p>
          <a:endParaRPr lang="en-US"/>
        </a:p>
      </dgm:t>
    </dgm:pt>
    <dgm:pt modelId="{06F9D600-275A-4456-AB7A-1CA775990015}" type="sibTrans" cxnId="{E833B992-C36B-4A60-8063-A968C33C01B5}">
      <dgm:prSet/>
      <dgm:spPr/>
      <dgm:t>
        <a:bodyPr/>
        <a:lstStyle/>
        <a:p>
          <a:endParaRPr lang="en-US"/>
        </a:p>
      </dgm:t>
    </dgm:pt>
    <dgm:pt modelId="{BC092554-28EC-4668-BFDC-BCD02A36D271}">
      <dgm:prSet/>
      <dgm:spPr>
        <a:ln>
          <a:noFill/>
        </a:ln>
      </dgm:spPr>
      <dgm:t>
        <a:bodyPr/>
        <a:lstStyle/>
        <a:p>
          <a:pPr>
            <a:lnSpc>
              <a:spcPct val="100000"/>
            </a:lnSpc>
          </a:pPr>
          <a:r>
            <a:rPr lang="en-US">
              <a:solidFill>
                <a:schemeClr val="bg1"/>
              </a:solidFill>
            </a:rPr>
            <a:t>Transformations</a:t>
          </a:r>
        </a:p>
      </dgm:t>
    </dgm:pt>
    <dgm:pt modelId="{952070A6-0A03-4022-B1DC-D297D439D22A}" type="parTrans" cxnId="{CA92AFC5-2156-4F94-8F37-EDBBA9B4CCFC}">
      <dgm:prSet/>
      <dgm:spPr/>
      <dgm:t>
        <a:bodyPr/>
        <a:lstStyle/>
        <a:p>
          <a:endParaRPr lang="en-US"/>
        </a:p>
      </dgm:t>
    </dgm:pt>
    <dgm:pt modelId="{D83DC3E4-895B-40AE-BC7B-FE9DDA74ECAA}" type="sibTrans" cxnId="{CA92AFC5-2156-4F94-8F37-EDBBA9B4CCFC}">
      <dgm:prSet/>
      <dgm:spPr/>
      <dgm:t>
        <a:bodyPr/>
        <a:lstStyle/>
        <a:p>
          <a:endParaRPr lang="en-US"/>
        </a:p>
      </dgm:t>
    </dgm:pt>
    <dgm:pt modelId="{4966889B-1431-4E22-931B-9AF47C87B5B8}">
      <dgm:prSet/>
      <dgm:spPr>
        <a:ln>
          <a:noFill/>
        </a:ln>
      </dgm:spPr>
      <dgm:t>
        <a:bodyPr/>
        <a:lstStyle/>
        <a:p>
          <a:pPr>
            <a:lnSpc>
              <a:spcPct val="100000"/>
            </a:lnSpc>
          </a:pPr>
          <a:r>
            <a:rPr lang="en-US" dirty="0">
              <a:solidFill>
                <a:schemeClr val="bg1"/>
              </a:solidFill>
            </a:rPr>
            <a:t>Mocking</a:t>
          </a:r>
        </a:p>
      </dgm:t>
    </dgm:pt>
    <dgm:pt modelId="{62109229-FDB5-40B5-AF04-CB4BFB53B7EC}" type="parTrans" cxnId="{3DD92885-295F-48C6-B74F-49392AFEC0A7}">
      <dgm:prSet/>
      <dgm:spPr/>
      <dgm:t>
        <a:bodyPr/>
        <a:lstStyle/>
        <a:p>
          <a:endParaRPr lang="en-US"/>
        </a:p>
      </dgm:t>
    </dgm:pt>
    <dgm:pt modelId="{9282BC1D-9DBD-4797-9159-6ACBDEC5221F}" type="sibTrans" cxnId="{3DD92885-295F-48C6-B74F-49392AFEC0A7}">
      <dgm:prSet/>
      <dgm:spPr/>
      <dgm:t>
        <a:bodyPr/>
        <a:lstStyle/>
        <a:p>
          <a:endParaRPr lang="en-US"/>
        </a:p>
      </dgm:t>
    </dgm:pt>
    <dgm:pt modelId="{A1D06D77-0E54-41C2-8C8E-566B2B3F21B7}">
      <dgm:prSet/>
      <dgm:spPr>
        <a:ln>
          <a:noFill/>
        </a:ln>
      </dgm:spPr>
      <dgm:t>
        <a:bodyPr/>
        <a:lstStyle/>
        <a:p>
          <a:pPr>
            <a:lnSpc>
              <a:spcPct val="100000"/>
            </a:lnSpc>
          </a:pPr>
          <a:r>
            <a:rPr lang="en-US" dirty="0">
              <a:solidFill>
                <a:schemeClr val="bg1"/>
              </a:solidFill>
            </a:rPr>
            <a:t>And many more…</a:t>
          </a:r>
        </a:p>
      </dgm:t>
    </dgm:pt>
    <dgm:pt modelId="{E2E71229-7A24-4F9D-B535-F22BCB484F2C}" type="parTrans" cxnId="{0CA20FD1-836F-4212-B536-DC0271C58F83}">
      <dgm:prSet/>
      <dgm:spPr/>
      <dgm:t>
        <a:bodyPr/>
        <a:lstStyle/>
        <a:p>
          <a:endParaRPr lang="en-NL"/>
        </a:p>
      </dgm:t>
    </dgm:pt>
    <dgm:pt modelId="{32FE5DA5-589F-40EC-AA8E-70EAA01D4261}" type="sibTrans" cxnId="{0CA20FD1-836F-4212-B536-DC0271C58F83}">
      <dgm:prSet/>
      <dgm:spPr/>
      <dgm:t>
        <a:bodyPr/>
        <a:lstStyle/>
        <a:p>
          <a:endParaRPr lang="en-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8">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8">
        <dgm:presLayoutVars>
          <dgm:chMax val="1"/>
          <dgm:chPref val="1"/>
        </dgm:presLayoutVars>
      </dgm:prSet>
      <dgm:spPr/>
    </dgm:pt>
    <dgm:pt modelId="{09550011-B807-4053-83C3-04F98D15ED0B}" type="pres">
      <dgm:prSet presAssocID="{F5AB80B9-5DAA-46B7-B0D4-92E9EDD4BA7F}" presName="sibTrans" presStyleCnt="0"/>
      <dgm:spPr/>
    </dgm:pt>
    <dgm:pt modelId="{D8C66D86-9EB1-4F03-A53C-90C169C770B3}" type="pres">
      <dgm:prSet presAssocID="{534D694E-2D08-4E84-9E94-C3D31E305DC7}" presName="compNode" presStyleCnt="0"/>
      <dgm:spPr/>
    </dgm:pt>
    <dgm:pt modelId="{96DA2F75-7432-4730-9934-6016EE5924AA}" type="pres">
      <dgm:prSet presAssocID="{534D694E-2D08-4E84-9E94-C3D31E305DC7}"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Network"/>
        </a:ext>
      </dgm:extLst>
    </dgm:pt>
    <dgm:pt modelId="{2DCB3184-A7AE-40CE-B2F4-30EE553CC905}" type="pres">
      <dgm:prSet presAssocID="{534D694E-2D08-4E84-9E94-C3D31E305DC7}" presName="spaceRect" presStyleCnt="0"/>
      <dgm:spPr/>
    </dgm:pt>
    <dgm:pt modelId="{C548F6AC-4B58-4078-B3F8-CA47DF4340D9}" type="pres">
      <dgm:prSet presAssocID="{534D694E-2D08-4E84-9E94-C3D31E305DC7}" presName="textRect" presStyleLbl="revTx" presStyleIdx="2" presStyleCnt="8">
        <dgm:presLayoutVars>
          <dgm:chMax val="1"/>
          <dgm:chPref val="1"/>
        </dgm:presLayoutVars>
      </dgm:prSet>
      <dgm:spPr/>
    </dgm:pt>
    <dgm:pt modelId="{78539CE1-41F7-42DC-A812-3DFB383CB4E4}" type="pres">
      <dgm:prSet presAssocID="{081CDABE-A327-4A60-A5F2-03CDC70E8AFC}"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3" presStyleCnt="8">
        <dgm:presLayoutVars>
          <dgm:chMax val="1"/>
          <dgm:chPref val="1"/>
        </dgm:presLayoutVars>
      </dgm:prSet>
      <dgm:spPr/>
    </dgm:pt>
    <dgm:pt modelId="{065CFBD5-1F05-4009-A75F-41AF33C71105}" type="pres">
      <dgm:prSet presAssocID="{38FADC86-C93A-4807-B93C-43C14D92324E}" presName="sibTrans" presStyleCnt="0"/>
      <dgm:spPr/>
    </dgm:pt>
    <dgm:pt modelId="{529DE3C3-F388-4D8C-AC94-31E33E4B7175}" type="pres">
      <dgm:prSet presAssocID="{EE780330-BBAF-4823-87A5-9308B6862D39}" presName="compNode" presStyleCnt="0"/>
      <dgm:spPr/>
    </dgm:pt>
    <dgm:pt modelId="{051945D4-A204-4E26-83BC-2A362FB05876}" type="pres">
      <dgm:prSet presAssocID="{EE780330-BBAF-4823-87A5-9308B6862D39}"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ose"/>
        </a:ext>
      </dgm:extLst>
    </dgm:pt>
    <dgm:pt modelId="{D90138DB-EBCB-4628-A1C9-399FFB61A9CB}" type="pres">
      <dgm:prSet presAssocID="{EE780330-BBAF-4823-87A5-9308B6862D39}" presName="spaceRect" presStyleCnt="0"/>
      <dgm:spPr/>
    </dgm:pt>
    <dgm:pt modelId="{0863F2B4-AEC4-43DA-BA56-7DECDECB7FBE}" type="pres">
      <dgm:prSet presAssocID="{EE780330-BBAF-4823-87A5-9308B6862D39}" presName="textRect" presStyleLbl="revTx" presStyleIdx="4" presStyleCnt="8">
        <dgm:presLayoutVars>
          <dgm:chMax val="1"/>
          <dgm:chPref val="1"/>
        </dgm:presLayoutVars>
      </dgm:prSet>
      <dgm:spPr/>
    </dgm:pt>
    <dgm:pt modelId="{D268E8EC-441C-4818-998A-14ACC462914F}" type="pres">
      <dgm:prSet presAssocID="{06F9D600-275A-4456-AB7A-1CA775990015}"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5" presStyleCnt="8">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6" presStyleCnt="8"/>
      <dgm:spPr>
        <a:blipFill>
          <a:blip xmlns:r="http://schemas.openxmlformats.org/officeDocument/2006/relationships" r:embed="rId13">
            <a:extLst>
              <a:ext uri="{96DAC541-7B7A-43D3-8B79-37D633B846F1}">
                <asvg:svgBlip xmlns:asvg="http://schemas.microsoft.com/office/drawing/2016/SVG/main" r:embed="rId14"/>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6" presStyleCnt="8">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7" presStyleCnt="8">
        <dgm:presLayoutVars>
          <dgm:chMax val="1"/>
          <dgm:chPref val="1"/>
        </dgm:presLayoutVars>
      </dgm:prSet>
      <dgm:spPr/>
    </dgm:pt>
  </dgm:ptLst>
  <dgm:cxnLst>
    <dgm:cxn modelId="{EB0EF702-0649-4C95-9A9E-6A1BD06E9A0C}" srcId="{A05EB848-6351-40CE-81BB-84A3203F8A77}" destId="{534D694E-2D08-4E84-9E94-C3D31E305DC7}" srcOrd="2" destOrd="0" parTransId="{36E40D92-DDD5-4C12-95AD-B586E35BCC72}" sibTransId="{081CDABE-A327-4A60-A5F2-03CDC70E8AFC}"/>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3"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BE103349-D468-48F6-BCA8-BEDDF0A03BFE}" type="presOf" srcId="{EE780330-BBAF-4823-87A5-9308B6862D39}" destId="{0863F2B4-AEC4-43DA-BA56-7DECDECB7FBE}" srcOrd="0" destOrd="0" presId="urn:microsoft.com/office/officeart/2018/2/layout/IconLabelList"/>
    <dgm:cxn modelId="{46A01678-152D-4626-9C83-B91A9DBF1A88}" type="presOf" srcId="{534D694E-2D08-4E84-9E94-C3D31E305DC7}" destId="{C548F6AC-4B58-4078-B3F8-CA47DF4340D9}"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6"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E833B992-C36B-4A60-8063-A968C33C01B5}" srcId="{A05EB848-6351-40CE-81BB-84A3203F8A77}" destId="{EE780330-BBAF-4823-87A5-9308B6862D39}" srcOrd="4" destOrd="0" parTransId="{70D80252-0017-49AA-B05B-ABB806690DFD}" sibTransId="{06F9D600-275A-4456-AB7A-1CA775990015}"/>
    <dgm:cxn modelId="{CA92AFC5-2156-4F94-8F37-EDBBA9B4CCFC}" srcId="{A05EB848-6351-40CE-81BB-84A3203F8A77}" destId="{BC092554-28EC-4668-BFDC-BCD02A36D271}" srcOrd="5"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7"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B24E04F2-62A9-447A-AADF-39C9ABC4E444}" type="presParOf" srcId="{95B7BA2F-ADB2-49B6-9DAF-AD9ADF58771B}" destId="{D8C66D86-9EB1-4F03-A53C-90C169C770B3}" srcOrd="4" destOrd="0" presId="urn:microsoft.com/office/officeart/2018/2/layout/IconLabelList"/>
    <dgm:cxn modelId="{A445AB1E-765D-4CD5-8DD0-D474618E7E07}" type="presParOf" srcId="{D8C66D86-9EB1-4F03-A53C-90C169C770B3}" destId="{96DA2F75-7432-4730-9934-6016EE5924AA}" srcOrd="0" destOrd="0" presId="urn:microsoft.com/office/officeart/2018/2/layout/IconLabelList"/>
    <dgm:cxn modelId="{0840D20B-C67F-4E4D-ADC4-4C1319453EA9}" type="presParOf" srcId="{D8C66D86-9EB1-4F03-A53C-90C169C770B3}" destId="{2DCB3184-A7AE-40CE-B2F4-30EE553CC905}" srcOrd="1" destOrd="0" presId="urn:microsoft.com/office/officeart/2018/2/layout/IconLabelList"/>
    <dgm:cxn modelId="{6F80786B-2277-4957-A5BD-4D6F40531E63}" type="presParOf" srcId="{D8C66D86-9EB1-4F03-A53C-90C169C770B3}" destId="{C548F6AC-4B58-4078-B3F8-CA47DF4340D9}" srcOrd="2" destOrd="0" presId="urn:microsoft.com/office/officeart/2018/2/layout/IconLabelList"/>
    <dgm:cxn modelId="{8CE16499-8FB3-41E2-8F19-B10EFC89B13F}" type="presParOf" srcId="{95B7BA2F-ADB2-49B6-9DAF-AD9ADF58771B}" destId="{78539CE1-41F7-42DC-A812-3DFB383CB4E4}" srcOrd="5" destOrd="0" presId="urn:microsoft.com/office/officeart/2018/2/layout/IconLabelList"/>
    <dgm:cxn modelId="{0DD8CC2C-604D-481E-86E9-6E45CD4AB8BA}" type="presParOf" srcId="{95B7BA2F-ADB2-49B6-9DAF-AD9ADF58771B}" destId="{73FDDAA2-9208-45DF-A6EE-B3E331E7DAC5}" srcOrd="6"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7" destOrd="0" presId="urn:microsoft.com/office/officeart/2018/2/layout/IconLabelList"/>
    <dgm:cxn modelId="{4CA120D3-7902-48A7-94F7-488FFBDD2B29}" type="presParOf" srcId="{95B7BA2F-ADB2-49B6-9DAF-AD9ADF58771B}" destId="{529DE3C3-F388-4D8C-AC94-31E33E4B7175}" srcOrd="8" destOrd="0" presId="urn:microsoft.com/office/officeart/2018/2/layout/IconLabelList"/>
    <dgm:cxn modelId="{AF2B62F8-D5F5-4E47-83AB-AE5CFACB8A7A}" type="presParOf" srcId="{529DE3C3-F388-4D8C-AC94-31E33E4B7175}" destId="{051945D4-A204-4E26-83BC-2A362FB05876}" srcOrd="0" destOrd="0" presId="urn:microsoft.com/office/officeart/2018/2/layout/IconLabelList"/>
    <dgm:cxn modelId="{64430FB3-2C4C-45AD-8C0B-DEB1D32AA379}" type="presParOf" srcId="{529DE3C3-F388-4D8C-AC94-31E33E4B7175}" destId="{D90138DB-EBCB-4628-A1C9-399FFB61A9CB}" srcOrd="1" destOrd="0" presId="urn:microsoft.com/office/officeart/2018/2/layout/IconLabelList"/>
    <dgm:cxn modelId="{6048B730-C312-4D72-BFEF-B863F780AA3D}" type="presParOf" srcId="{529DE3C3-F388-4D8C-AC94-31E33E4B7175}" destId="{0863F2B4-AEC4-43DA-BA56-7DECDECB7FBE}" srcOrd="2" destOrd="0" presId="urn:microsoft.com/office/officeart/2018/2/layout/IconLabelList"/>
    <dgm:cxn modelId="{E78EA9EE-A35E-4047-A42E-F084F09043EC}" type="presParOf" srcId="{95B7BA2F-ADB2-49B6-9DAF-AD9ADF58771B}" destId="{D268E8EC-441C-4818-998A-14ACC462914F}" srcOrd="9" destOrd="0" presId="urn:microsoft.com/office/officeart/2018/2/layout/IconLabelList"/>
    <dgm:cxn modelId="{3CD57662-D59D-4628-9EA3-A359DD3B03C2}" type="presParOf" srcId="{95B7BA2F-ADB2-49B6-9DAF-AD9ADF58771B}" destId="{D252BF3B-89BB-4AF1-9035-F5B6DAA8DF5B}" srcOrd="10"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11" destOrd="0" presId="urn:microsoft.com/office/officeart/2018/2/layout/IconLabelList"/>
    <dgm:cxn modelId="{174D42DC-664C-4705-9271-00BF3C4E2078}" type="presParOf" srcId="{95B7BA2F-ADB2-49B6-9DAF-AD9ADF58771B}" destId="{FB3FE54C-F56E-47DD-A7AB-E073B84FBEA8}" srcOrd="12"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13" destOrd="0" presId="urn:microsoft.com/office/officeart/2018/2/layout/IconLabelList"/>
    <dgm:cxn modelId="{61A64C42-D47A-4EE2-9ED5-ABE41F70FFCB}" type="presParOf" srcId="{95B7BA2F-ADB2-49B6-9DAF-AD9ADF58771B}" destId="{AFE45C3B-51BB-488F-8DFD-33A29561C734}" srcOrd="14"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dgm:spPr>
        <a:ln>
          <a:noFill/>
        </a:ln>
      </dgm:spPr>
      <dgm:t>
        <a:bodyPr/>
        <a:lstStyle/>
        <a:p>
          <a:pPr>
            <a:lnSpc>
              <a:spcPct val="100000"/>
            </a:lnSpc>
          </a:pPr>
          <a:r>
            <a:rPr lang="en-US">
              <a:solidFill>
                <a:schemeClr val="bg1"/>
              </a:solidFill>
            </a:rPr>
            <a:t>Lack of logging, monitoring, alerting </a:t>
          </a:r>
        </a:p>
      </dgm:t>
    </dgm:pt>
    <dgm:pt modelId="{3E0AFAA2-A6DE-4715-B8E7-4D6A98D90030}" type="parTrans" cxnId="{908BE052-0619-42C5-BE9E-B241779F83A6}">
      <dgm:prSet/>
      <dgm:spPr/>
      <dgm:t>
        <a:bodyPr/>
        <a:lstStyle/>
        <a:p>
          <a:endParaRPr lang="en-US"/>
        </a:p>
      </dgm:t>
    </dgm:pt>
    <dgm:pt modelId="{95539CA7-5B75-4CE9-9D70-C1F27F32FA2C}" type="sibTrans" cxnId="{908BE052-0619-42C5-BE9E-B241779F83A6}">
      <dgm:prSet/>
      <dgm:spPr/>
      <dgm:t>
        <a:bodyPr/>
        <a:lstStyle/>
        <a:p>
          <a:endParaRPr lang="en-US"/>
        </a:p>
      </dgm:t>
    </dgm:pt>
    <dgm:pt modelId="{925FD04C-4315-4E3B-ABD5-F48E1CEA59ED}">
      <dgm:prSet/>
      <dgm:spPr>
        <a:ln>
          <a:noFill/>
        </a:ln>
      </dgm:spPr>
      <dgm:t>
        <a:bodyPr/>
        <a:lstStyle/>
        <a:p>
          <a:pPr>
            <a:lnSpc>
              <a:spcPct val="100000"/>
            </a:lnSpc>
          </a:pPr>
          <a:r>
            <a:rPr lang="en-US">
              <a:solidFill>
                <a:schemeClr val="bg1"/>
              </a:solidFill>
            </a:rPr>
            <a:t>Logs not integrated </a:t>
          </a:r>
        </a:p>
      </dgm:t>
    </dgm:pt>
    <dgm:pt modelId="{D0EE6B4C-64F2-4121-B62F-8780F118FC88}" type="parTrans" cxnId="{F3D4DE6E-BFB5-43EF-84B0-B3EF5854B6B2}">
      <dgm:prSet/>
      <dgm:spPr/>
      <dgm:t>
        <a:bodyPr/>
        <a:lstStyle/>
        <a:p>
          <a:endParaRPr lang="en-US"/>
        </a:p>
      </dgm:t>
    </dgm:pt>
    <dgm:pt modelId="{40E92E92-11E5-4C21-AAB8-2C999A6A141A}" type="sibTrans" cxnId="{F3D4DE6E-BFB5-43EF-84B0-B3EF5854B6B2}">
      <dgm:prSet/>
      <dgm:spPr/>
      <dgm:t>
        <a:bodyPr/>
        <a:lstStyle/>
        <a:p>
          <a:endParaRPr lang="en-US"/>
        </a:p>
      </dgm:t>
    </dgm:pt>
    <dgm:pt modelId="{6498A818-C994-4137-B729-A9D0BD0E7DD4}">
      <dgm:prSet/>
      <dgm:spPr>
        <a:ln>
          <a:noFill/>
        </a:ln>
      </dgm:spPr>
      <dgm:t>
        <a:bodyPr/>
        <a:lstStyle/>
        <a:p>
          <a:pPr>
            <a:lnSpc>
              <a:spcPct val="100000"/>
            </a:lnSpc>
          </a:pPr>
          <a:r>
            <a:rPr lang="en-US">
              <a:solidFill>
                <a:schemeClr val="bg1"/>
              </a:solidFill>
            </a:rPr>
            <a:t>Relying on manual checks</a:t>
          </a:r>
        </a:p>
      </dgm:t>
    </dgm:pt>
    <dgm:pt modelId="{6BA8EC29-1287-4872-9098-AC75F5870F1A}" type="parTrans" cxnId="{AA9667AA-96F5-46BA-9333-A44903D5D71E}">
      <dgm:prSet/>
      <dgm:spPr/>
      <dgm:t>
        <a:bodyPr/>
        <a:lstStyle/>
        <a:p>
          <a:endParaRPr lang="en-US"/>
        </a:p>
      </dgm:t>
    </dgm:pt>
    <dgm:pt modelId="{E2407F3C-5EF4-4545-A64E-D3B6A7C09324}" type="sibTrans" cxnId="{AA9667AA-96F5-46BA-9333-A44903D5D71E}">
      <dgm:prSet/>
      <dgm:spPr/>
      <dgm:t>
        <a:bodyPr/>
        <a:lstStyle/>
        <a:p>
          <a:endParaRPr lang="en-US"/>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dgm:spPr>
        <a:ln>
          <a:noFill/>
        </a:ln>
      </dgm:spPr>
      <dgm:t>
        <a:bodyPr/>
        <a:lstStyle/>
        <a:p>
          <a:pPr>
            <a:lnSpc>
              <a:spcPct val="100000"/>
            </a:lnSpc>
          </a:pPr>
          <a:r>
            <a:rPr lang="en-US">
              <a:solidFill>
                <a:schemeClr val="bg1"/>
              </a:solidFill>
            </a:rPr>
            <a:t>Exposing valuable data</a:t>
          </a:r>
        </a:p>
      </dgm:t>
    </dgm:pt>
    <dgm:pt modelId="{71403ED6-E05D-4241-BABE-9A33684C2316}" type="parTrans" cxnId="{14D069D1-AEC3-4523-9860-4CD741AE11AE}">
      <dgm:prSet/>
      <dgm:spPr/>
      <dgm:t>
        <a:bodyPr/>
        <a:lstStyle/>
        <a:p>
          <a:endParaRPr lang="en-US"/>
        </a:p>
      </dgm:t>
    </dgm:pt>
    <dgm:pt modelId="{5DF91E24-804F-4A7B-97A9-63C39D2D4351}" type="sibTrans" cxnId="{14D069D1-AEC3-4523-9860-4CD741AE11AE}">
      <dgm:prSet/>
      <dgm:spPr/>
      <dgm:t>
        <a:bodyPr/>
        <a:lstStyle/>
        <a:p>
          <a:endParaRPr lang="en-US"/>
        </a:p>
      </dgm:t>
    </dgm:pt>
    <dgm:pt modelId="{3BC11465-202D-46EA-90FB-0710A08954B2}">
      <dgm:prSet/>
      <dgm:spPr>
        <a:ln>
          <a:noFill/>
        </a:ln>
      </dgm:spPr>
      <dgm:t>
        <a:bodyPr/>
        <a:lstStyle/>
        <a:p>
          <a:pPr>
            <a:lnSpc>
              <a:spcPct val="100000"/>
            </a:lnSpc>
          </a:pPr>
          <a:r>
            <a:rPr lang="en-US">
              <a:solidFill>
                <a:schemeClr val="bg1"/>
              </a:solidFill>
            </a:rPr>
            <a:t>Easily accessible infrastructure</a:t>
          </a:r>
        </a:p>
      </dgm:t>
    </dgm:pt>
    <dgm:pt modelId="{FEA7F27B-4881-4D26-B928-3F4846207207}" type="parTrans" cxnId="{408DFE39-5669-492B-BC39-81546D9F9CAB}">
      <dgm:prSet/>
      <dgm:spPr/>
      <dgm:t>
        <a:bodyPr/>
        <a:lstStyle/>
        <a:p>
          <a:endParaRPr lang="en-US"/>
        </a:p>
      </dgm:t>
    </dgm:pt>
    <dgm:pt modelId="{085B4624-7D61-4127-8F48-D546027B773B}" type="sibTrans" cxnId="{408DFE39-5669-492B-BC39-81546D9F9CAB}">
      <dgm:prSet/>
      <dgm:spPr/>
      <dgm:t>
        <a:bodyPr/>
        <a:lstStyle/>
        <a:p>
          <a:endParaRPr lang="en-US"/>
        </a:p>
      </dgm:t>
    </dgm:pt>
    <dgm:pt modelId="{74A844FD-FB39-44E9-BD5E-B3E602C89165}">
      <dgm:prSet/>
      <dgm:spPr>
        <a:ln>
          <a:noFill/>
        </a:ln>
      </dgm:spPr>
      <dgm:t>
        <a:bodyPr/>
        <a:lstStyle/>
        <a:p>
          <a:pPr>
            <a:lnSpc>
              <a:spcPct val="100000"/>
            </a:lnSpc>
          </a:pPr>
          <a:r>
            <a:rPr lang="en-US">
              <a:solidFill>
                <a:schemeClr val="bg1"/>
              </a:solidFill>
            </a:rPr>
            <a:t>Inadequate authentication or authorization</a:t>
          </a:r>
        </a:p>
      </dgm:t>
    </dgm:pt>
    <dgm:pt modelId="{7AC3A8BF-0401-421A-8A3E-DC392501D672}" type="parTrans" cxnId="{A32B1177-5668-4219-A624-022D8FC0CF85}">
      <dgm:prSet/>
      <dgm:spPr/>
      <dgm:t>
        <a:bodyPr/>
        <a:lstStyle/>
        <a:p>
          <a:endParaRPr lang="en-US"/>
        </a:p>
      </dgm:t>
    </dgm:pt>
    <dgm:pt modelId="{9EFD08D3-427F-4239-917B-C5BC9AF25C4F}" type="sibTrans" cxnId="{A32B1177-5668-4219-A624-022D8FC0CF85}">
      <dgm:prSet/>
      <dgm:spPr/>
      <dgm:t>
        <a:bodyPr/>
        <a:lstStyle/>
        <a:p>
          <a:endParaRPr lang="en-US"/>
        </a:p>
      </dgm:t>
    </dgm:pt>
    <dgm:pt modelId="{7F4E0743-1092-44A9-9928-576FD71BA26C}">
      <dgm:prSet/>
      <dgm:spPr>
        <a:ln>
          <a:noFill/>
        </a:ln>
      </dgm:spPr>
      <dgm:t>
        <a:bodyPr/>
        <a:lstStyle/>
        <a:p>
          <a:pPr>
            <a:lnSpc>
              <a:spcPct val="100000"/>
            </a:lnSpc>
          </a:pPr>
          <a:r>
            <a:rPr lang="en-US">
              <a:solidFill>
                <a:schemeClr val="bg1"/>
              </a:solidFill>
            </a:rPr>
            <a:t>Not following best practices</a:t>
          </a:r>
        </a:p>
      </dgm:t>
    </dgm:pt>
    <dgm:pt modelId="{EA897019-C9C1-473E-AD79-C9AC07FE5046}" type="parTrans" cxnId="{82392ECA-6562-4356-8528-9F22DC9A9AA7}">
      <dgm:prSet/>
      <dgm:spPr/>
      <dgm:t>
        <a:bodyPr/>
        <a:lstStyle/>
        <a:p>
          <a:endParaRPr lang="en-US"/>
        </a:p>
      </dgm:t>
    </dgm:pt>
    <dgm:pt modelId="{A574FC28-9B8E-4ECA-B46D-DB31C3C504FF}" type="sibTrans" cxnId="{82392ECA-6562-4356-8528-9F22DC9A9AA7}">
      <dgm:prSet/>
      <dgm:spPr/>
      <dgm:t>
        <a:bodyPr/>
        <a:lstStyle/>
        <a:p>
          <a:endParaRPr lang="en-US"/>
        </a:p>
      </dgm:t>
    </dgm:pt>
    <dgm:pt modelId="{EAF13F2D-F85E-41F6-8B8E-BF929BC2ADC6}">
      <dgm:prSet/>
      <dgm:spPr>
        <a:ln>
          <a:noFill/>
        </a:ln>
      </dgm:spPr>
      <dgm:t>
        <a:bodyPr/>
        <a:lstStyle/>
        <a:p>
          <a:pPr>
            <a:lnSpc>
              <a:spcPct val="100000"/>
            </a:lnSpc>
          </a:pPr>
          <a:r>
            <a:rPr lang="en-US">
              <a:solidFill>
                <a:schemeClr val="bg1"/>
              </a:solidFill>
            </a:rPr>
            <a:t>Missing monitoring capabilities</a:t>
          </a:r>
        </a:p>
      </dgm:t>
    </dgm:pt>
    <dgm:pt modelId="{B74B20D7-6B2B-48F6-826B-F9E96E830764}" type="parTrans" cxnId="{F23E1059-FA4B-4EBB-8405-4A44F85964B7}">
      <dgm:prSet/>
      <dgm:spPr/>
      <dgm:t>
        <a:bodyPr/>
        <a:lstStyle/>
        <a:p>
          <a:endParaRPr lang="en-US"/>
        </a:p>
      </dgm:t>
    </dgm:pt>
    <dgm:pt modelId="{9BFC40C8-4DCF-4E8A-9094-39487E2F7CD3}" type="sibTrans" cxnId="{F23E1059-FA4B-4EBB-8405-4A44F85964B7}">
      <dgm:prSet/>
      <dgm:spPr/>
      <dgm:t>
        <a:bodyPr/>
        <a:lstStyle/>
        <a:p>
          <a:endParaRPr lang="en-US"/>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5">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5">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5">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5">
        <dgm:presLayoutVars>
          <dgm:chMax val="1"/>
          <dgm:chPref val="1"/>
        </dgm:presLayoutVars>
      </dgm:prSet>
      <dgm:spPr/>
    </dgm:pt>
    <dgm:pt modelId="{78C43B65-8E9E-406A-99B7-2A72B7CD64D0}" type="pres">
      <dgm:prSet presAssocID="{A574FC28-9B8E-4ECA-B46D-DB31C3C504FF}" presName="sibTrans" presStyleCnt="0"/>
      <dgm:spPr/>
    </dgm:pt>
    <dgm:pt modelId="{97445BF7-AB0E-4265-8D88-EA5366ECA785}" type="pres">
      <dgm:prSet presAssocID="{EAF13F2D-F85E-41F6-8B8E-BF929BC2ADC6}" presName="compNode" presStyleCnt="0"/>
      <dgm:spPr/>
    </dgm:pt>
    <dgm:pt modelId="{19232B0B-32B3-4756-94D8-0B3DCA738DBC}" type="pres">
      <dgm:prSet presAssocID="{EAF13F2D-F85E-41F6-8B8E-BF929BC2ADC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Warning"/>
        </a:ext>
      </dgm:extLst>
    </dgm:pt>
    <dgm:pt modelId="{B0BBF96E-BEE5-4E78-86FF-FA3B8C5B409D}" type="pres">
      <dgm:prSet presAssocID="{EAF13F2D-F85E-41F6-8B8E-BF929BC2ADC6}" presName="spaceRect" presStyleCnt="0"/>
      <dgm:spPr/>
    </dgm:pt>
    <dgm:pt modelId="{0CD769C2-0028-421A-B952-06A8B4673035}" type="pres">
      <dgm:prSet presAssocID="{EAF13F2D-F85E-41F6-8B8E-BF929BC2ADC6}" presName="textRect" presStyleLbl="revTx" presStyleIdx="4" presStyleCnt="5">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F23E1059-FA4B-4EBB-8405-4A44F85964B7}" srcId="{826F647F-9748-4499-833F-F721B89B2774}" destId="{EAF13F2D-F85E-41F6-8B8E-BF929BC2ADC6}" srcOrd="4" destOrd="0" parTransId="{B74B20D7-6B2B-48F6-826B-F9E96E830764}" sibTransId="{9BFC40C8-4DCF-4E8A-9094-39487E2F7CD3}"/>
    <dgm:cxn modelId="{097C657F-E68F-44F8-BD88-3FCFC276B559}" type="presOf" srcId="{626ED98D-CA6E-4F86-92AB-7A5CBD87523C}" destId="{997D7ABE-F447-41CD-9FC7-D3BEBBBAD181}" srcOrd="0" destOrd="0" presId="urn:microsoft.com/office/officeart/2018/2/layout/IconLabelList"/>
    <dgm:cxn modelId="{E669E6AB-8E2F-4DA0-85FF-1B3A74FDF4F6}" type="presOf" srcId="{EAF13F2D-F85E-41F6-8B8E-BF929BC2ADC6}" destId="{0CD769C2-0028-421A-B952-06A8B4673035}"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 modelId="{BCDFCAF8-0768-446D-974D-023A72A82034}" type="presParOf" srcId="{1B7D9396-8C43-44E2-8430-9CD60836503E}" destId="{78C43B65-8E9E-406A-99B7-2A72B7CD64D0}" srcOrd="7" destOrd="0" presId="urn:microsoft.com/office/officeart/2018/2/layout/IconLabelList"/>
    <dgm:cxn modelId="{2B40638D-1549-4033-915D-3CC165443484}" type="presParOf" srcId="{1B7D9396-8C43-44E2-8430-9CD60836503E}" destId="{97445BF7-AB0E-4265-8D88-EA5366ECA785}" srcOrd="8" destOrd="0" presId="urn:microsoft.com/office/officeart/2018/2/layout/IconLabelList"/>
    <dgm:cxn modelId="{CEA57236-440E-4884-A7D9-00AAE22108FA}" type="presParOf" srcId="{97445BF7-AB0E-4265-8D88-EA5366ECA785}" destId="{19232B0B-32B3-4756-94D8-0B3DCA738DBC}" srcOrd="0" destOrd="0" presId="urn:microsoft.com/office/officeart/2018/2/layout/IconLabelList"/>
    <dgm:cxn modelId="{188CD3BA-77C3-4715-A05B-040263B8BA46}" type="presParOf" srcId="{97445BF7-AB0E-4265-8D88-EA5366ECA785}" destId="{B0BBF96E-BEE5-4E78-86FF-FA3B8C5B409D}" srcOrd="1" destOrd="0" presId="urn:microsoft.com/office/officeart/2018/2/layout/IconLabelList"/>
    <dgm:cxn modelId="{227079AE-9AFE-417B-975F-B240277610FC}" type="presParOf" srcId="{97445BF7-AB0E-4265-8D88-EA5366ECA785}" destId="{0CD769C2-0028-421A-B952-06A8B4673035}"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a:t>Infrastructure</a:t>
          </a:r>
          <a:endParaRPr lang="en-US"/>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268201AA-E901-476A-AD76-A839977C8CFB}">
      <dgm:prSet/>
      <dgm:spPr/>
      <dgm:t>
        <a:bodyPr/>
        <a:lstStyle/>
        <a:p>
          <a:r>
            <a:rPr lang="nl-NL" dirty="0"/>
            <a:t>OWASP top 10</a:t>
          </a:r>
          <a:endParaRPr lang="en-US" dirty="0"/>
        </a:p>
      </dgm:t>
    </dgm:pt>
    <dgm:pt modelId="{D76F8450-90FA-4457-A694-05EDFE893F9B}" type="parTrans" cxnId="{69BCE64C-C1AB-47DF-BDC6-10AB8B997DCA}">
      <dgm:prSet/>
      <dgm:spPr/>
      <dgm:t>
        <a:bodyPr/>
        <a:lstStyle/>
        <a:p>
          <a:endParaRPr lang="en-US"/>
        </a:p>
      </dgm:t>
    </dgm:pt>
    <dgm:pt modelId="{14CFA94C-373D-4723-AACC-ACF11B51BE64}" type="sibTrans" cxnId="{69BCE64C-C1AB-47DF-BDC6-10AB8B997DCA}">
      <dgm:prSet/>
      <dgm:spPr/>
      <dgm:t>
        <a:bodyPr/>
        <a:lstStyle/>
        <a:p>
          <a:endParaRPr lang="en-US"/>
        </a:p>
      </dgm:t>
    </dgm:pt>
    <dgm:pt modelId="{ED9D402A-CF5E-46B3-837F-F9659135FD8A}">
      <dgm:prSet/>
      <dgm:spPr/>
      <dgm:t>
        <a:bodyPr/>
        <a:lstStyle/>
        <a:p>
          <a:r>
            <a:rPr lang="nl-NL"/>
            <a:t>API Firewalling</a:t>
          </a:r>
          <a:endParaRPr lang="en-US"/>
        </a:p>
      </dgm:t>
    </dgm:pt>
    <dgm:pt modelId="{2D18F56C-3A70-4EF9-ACC2-67F868EC1B13}" type="parTrans" cxnId="{B699C419-21FB-45D4-96BD-8E8BCE4CA723}">
      <dgm:prSet/>
      <dgm:spPr/>
      <dgm:t>
        <a:bodyPr/>
        <a:lstStyle/>
        <a:p>
          <a:endParaRPr lang="en-US"/>
        </a:p>
      </dgm:t>
    </dgm:pt>
    <dgm:pt modelId="{CD8A8F8E-1F5E-4008-9CC4-4B687133250D}" type="sibTrans" cxnId="{B699C419-21FB-45D4-96BD-8E8BCE4CA723}">
      <dgm:prSet/>
      <dgm:spPr/>
      <dgm:t>
        <a:bodyPr/>
        <a:lstStyle/>
        <a:p>
          <a:endParaRPr lang="en-US"/>
        </a:p>
      </dgm:t>
    </dgm:pt>
    <dgm:pt modelId="{A5A727DC-CC76-42D8-B8D9-07B9DB70ACC6}">
      <dgm:prSet/>
      <dgm:spPr/>
      <dgm:t>
        <a:bodyPr/>
        <a:lstStyle/>
        <a:p>
          <a:r>
            <a:rPr lang="nl-NL"/>
            <a:t>API Gateway</a:t>
          </a:r>
          <a:endParaRPr lang="en-US"/>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DC566DDC-576F-4779-9D3B-41733D07E41C}" type="pres">
      <dgm:prSet presAssocID="{268201AA-E901-476A-AD76-A839977C8CFB}" presName="node" presStyleLbl="node1" presStyleIdx="9" presStyleCnt="12">
        <dgm:presLayoutVars>
          <dgm:bulletEnabled val="1"/>
        </dgm:presLayoutVars>
      </dgm:prSet>
      <dgm:spPr/>
    </dgm:pt>
    <dgm:pt modelId="{2F24CE4A-9760-415A-9236-88D41F263AB8}" type="pres">
      <dgm:prSet presAssocID="{14CFA94C-373D-4723-AACC-ACF11B51BE64}" presName="sibTrans" presStyleCnt="0"/>
      <dgm:spPr/>
    </dgm:pt>
    <dgm:pt modelId="{5610F028-2603-4DEA-BB06-BB5FC8A53BB3}" type="pres">
      <dgm:prSet presAssocID="{ED9D402A-CF5E-46B3-837F-F9659135FD8A}" presName="node" presStyleLbl="node1" presStyleIdx="10" presStyleCnt="12">
        <dgm:presLayoutVars>
          <dgm:bulletEnabled val="1"/>
        </dgm:presLayoutVars>
      </dgm:prSet>
      <dgm:spPr/>
    </dgm:pt>
    <dgm:pt modelId="{98086E80-74A4-4701-8BB8-0F3DC7163AE1}" type="pres">
      <dgm:prSet presAssocID="{CD8A8F8E-1F5E-4008-9CC4-4B687133250D}" presName="sibTrans" presStyleCnt="0"/>
      <dgm:spPr/>
    </dgm:pt>
    <dgm:pt modelId="{7452BA89-8550-4A0D-924F-C26F7E1AFE69}" type="pres">
      <dgm:prSet presAssocID="{A5A727DC-CC76-42D8-B8D9-07B9DB70ACC6}"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B699C419-21FB-45D4-96BD-8E8BCE4CA723}" srcId="{D8565F3F-EB1B-4C50-A75E-571E1C49D8A3}" destId="{ED9D402A-CF5E-46B3-837F-F9659135FD8A}" srcOrd="10" destOrd="0" parTransId="{2D18F56C-3A70-4EF9-ACC2-67F868EC1B13}" sibTransId="{CD8A8F8E-1F5E-4008-9CC4-4B687133250D}"/>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11"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69BCE64C-C1AB-47DF-BDC6-10AB8B997DCA}" srcId="{D8565F3F-EB1B-4C50-A75E-571E1C49D8A3}" destId="{268201AA-E901-476A-AD76-A839977C8CFB}" srcOrd="9" destOrd="0" parTransId="{D76F8450-90FA-4457-A694-05EDFE893F9B}" sibTransId="{14CFA94C-373D-4723-AACC-ACF11B51BE64}"/>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E477EB9-2597-41AB-869C-DFC1784A585B}" type="presOf" srcId="{268201AA-E901-476A-AD76-A839977C8CFB}" destId="{DC566DDC-576F-4779-9D3B-41733D07E41C}" srcOrd="0" destOrd="0" presId="urn:microsoft.com/office/officeart/2005/8/layout/default"/>
    <dgm:cxn modelId="{AE233CC2-3930-4A1A-BEA5-24273905B91C}" type="presOf" srcId="{ED9D402A-CF5E-46B3-837F-F9659135FD8A}" destId="{5610F028-2603-4DEA-BB06-BB5FC8A53BB3}"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9178BC50-903D-40CE-B034-2481D8214291}" type="presParOf" srcId="{21C1B99A-4344-410F-9BEC-A1D6770EE37E}" destId="{DC566DDC-576F-4779-9D3B-41733D07E41C}" srcOrd="18" destOrd="0" presId="urn:microsoft.com/office/officeart/2005/8/layout/default"/>
    <dgm:cxn modelId="{89485280-8498-4E58-A2BC-B186FE96BE1E}" type="presParOf" srcId="{21C1B99A-4344-410F-9BEC-A1D6770EE37E}" destId="{2F24CE4A-9760-415A-9236-88D41F263AB8}" srcOrd="19" destOrd="0" presId="urn:microsoft.com/office/officeart/2005/8/layout/default"/>
    <dgm:cxn modelId="{74CFCA29-29F5-4B81-92BE-144F043DDD16}" type="presParOf" srcId="{21C1B99A-4344-410F-9BEC-A1D6770EE37E}" destId="{5610F028-2603-4DEA-BB06-BB5FC8A53BB3}" srcOrd="20" destOrd="0" presId="urn:microsoft.com/office/officeart/2005/8/layout/default"/>
    <dgm:cxn modelId="{ED95A7C8-E8F5-48CE-8A47-8F37C52550A6}" type="presParOf" srcId="{21C1B99A-4344-410F-9BEC-A1D6770EE37E}" destId="{98086E80-74A4-4701-8BB8-0F3DC7163AE1}" srcOrd="21" destOrd="0" presId="urn:microsoft.com/office/officeart/2005/8/layout/default"/>
    <dgm:cxn modelId="{E0A40EDB-0E6E-4055-B83A-C31CBD073268}" type="presParOf" srcId="{21C1B99A-4344-410F-9BEC-A1D6770EE37E}" destId="{7452BA89-8550-4A0D-924F-C26F7E1AFE69}"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EBCB49-6D4F-4CFA-81D6-3C00075DF968}"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EC5518CB-56BC-46DE-AE1D-5584286F1A70}">
      <dgm:prSet/>
      <dgm:spPr>
        <a:ln>
          <a:noFill/>
        </a:ln>
      </dgm:spPr>
      <dgm:t>
        <a:bodyPr/>
        <a:lstStyle/>
        <a:p>
          <a:r>
            <a:rPr lang="nl-NL"/>
            <a:t>Broken object level authorization</a:t>
          </a:r>
          <a:endParaRPr lang="en-US"/>
        </a:p>
      </dgm:t>
    </dgm:pt>
    <dgm:pt modelId="{30233615-26B0-47B3-8CC2-1BA7EDF2E107}" type="parTrans" cxnId="{3440CD6D-1AF7-4BCB-81EB-24329C8A1421}">
      <dgm:prSet/>
      <dgm:spPr/>
      <dgm:t>
        <a:bodyPr/>
        <a:lstStyle/>
        <a:p>
          <a:endParaRPr lang="en-US"/>
        </a:p>
      </dgm:t>
    </dgm:pt>
    <dgm:pt modelId="{7461F6B7-7B0A-41C2-B9BF-B23D734FEA5E}" type="sibTrans" cxnId="{3440CD6D-1AF7-4BCB-81EB-24329C8A1421}">
      <dgm:prSet/>
      <dgm:spPr/>
      <dgm:t>
        <a:bodyPr/>
        <a:lstStyle/>
        <a:p>
          <a:endParaRPr lang="en-US"/>
        </a:p>
      </dgm:t>
    </dgm:pt>
    <dgm:pt modelId="{5AE8DAB8-41CE-4119-8B26-0D07B3394164}">
      <dgm:prSet/>
      <dgm:spPr>
        <a:ln>
          <a:noFill/>
        </a:ln>
      </dgm:spPr>
      <dgm:t>
        <a:bodyPr/>
        <a:lstStyle/>
        <a:p>
          <a:r>
            <a:rPr lang="nl-NL" dirty="0" err="1"/>
            <a:t>Broken</a:t>
          </a:r>
          <a:r>
            <a:rPr lang="nl-NL" dirty="0"/>
            <a:t> </a:t>
          </a:r>
          <a:r>
            <a:rPr lang="nl-NL" dirty="0" err="1"/>
            <a:t>authentication</a:t>
          </a:r>
          <a:endParaRPr lang="en-US" dirty="0"/>
        </a:p>
      </dgm:t>
    </dgm:pt>
    <dgm:pt modelId="{D6D4C579-644B-4ECF-AA37-7A2E44661CDA}" type="parTrans" cxnId="{85CD7AE8-785A-40D9-994C-289F2919200B}">
      <dgm:prSet/>
      <dgm:spPr/>
      <dgm:t>
        <a:bodyPr/>
        <a:lstStyle/>
        <a:p>
          <a:endParaRPr lang="en-US"/>
        </a:p>
      </dgm:t>
    </dgm:pt>
    <dgm:pt modelId="{08F5DBC9-0F51-4C51-B1FA-2CFA0E7DDE79}" type="sibTrans" cxnId="{85CD7AE8-785A-40D9-994C-289F2919200B}">
      <dgm:prSet/>
      <dgm:spPr/>
      <dgm:t>
        <a:bodyPr/>
        <a:lstStyle/>
        <a:p>
          <a:endParaRPr lang="en-US"/>
        </a:p>
      </dgm:t>
    </dgm:pt>
    <dgm:pt modelId="{18B7ED0D-C27B-4119-A36D-656D0E4A0B83}">
      <dgm:prSet/>
      <dgm:spPr>
        <a:ln>
          <a:noFill/>
        </a:ln>
      </dgm:spPr>
      <dgm:t>
        <a:bodyPr/>
        <a:lstStyle/>
        <a:p>
          <a:r>
            <a:rPr lang="nl-NL" dirty="0" err="1"/>
            <a:t>Excessive</a:t>
          </a:r>
          <a:r>
            <a:rPr lang="nl-NL" dirty="0"/>
            <a:t> data exposure</a:t>
          </a:r>
          <a:endParaRPr lang="en-US" dirty="0"/>
        </a:p>
      </dgm:t>
    </dgm:pt>
    <dgm:pt modelId="{EB5CA78E-3AA0-491B-8FFB-FC170BC1FA71}" type="parTrans" cxnId="{6B91A9BB-3CC7-4D7D-B08F-FB6C97D8C066}">
      <dgm:prSet/>
      <dgm:spPr/>
      <dgm:t>
        <a:bodyPr/>
        <a:lstStyle/>
        <a:p>
          <a:endParaRPr lang="en-US"/>
        </a:p>
      </dgm:t>
    </dgm:pt>
    <dgm:pt modelId="{0A46ABCF-DB00-4D16-BFDE-422810E0A6E1}" type="sibTrans" cxnId="{6B91A9BB-3CC7-4D7D-B08F-FB6C97D8C066}">
      <dgm:prSet/>
      <dgm:spPr/>
      <dgm:t>
        <a:bodyPr/>
        <a:lstStyle/>
        <a:p>
          <a:endParaRPr lang="en-US"/>
        </a:p>
      </dgm:t>
    </dgm:pt>
    <dgm:pt modelId="{02B3D5F6-E4C8-4F5E-B6A6-50D348BA2333}">
      <dgm:prSet/>
      <dgm:spPr>
        <a:ln>
          <a:noFill/>
        </a:ln>
      </dgm:spPr>
      <dgm:t>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US" dirty="0"/>
        </a:p>
      </dgm:t>
    </dgm:pt>
    <dgm:pt modelId="{B6832188-5288-49DD-B408-0F5A6753A4AA}" type="parTrans" cxnId="{8A18C955-B7BB-4BEE-B1A1-A45D5586648B}">
      <dgm:prSet/>
      <dgm:spPr/>
      <dgm:t>
        <a:bodyPr/>
        <a:lstStyle/>
        <a:p>
          <a:endParaRPr lang="en-US"/>
        </a:p>
      </dgm:t>
    </dgm:pt>
    <dgm:pt modelId="{09E8EB3B-1B5D-44B1-A389-58928354095E}" type="sibTrans" cxnId="{8A18C955-B7BB-4BEE-B1A1-A45D5586648B}">
      <dgm:prSet/>
      <dgm:spPr/>
      <dgm:t>
        <a:bodyPr/>
        <a:lstStyle/>
        <a:p>
          <a:endParaRPr lang="en-US"/>
        </a:p>
      </dgm:t>
    </dgm:pt>
    <dgm:pt modelId="{C06B5320-6810-4A6A-B33E-881C8A4432B9}">
      <dgm:prSet/>
      <dgm:spPr>
        <a:ln>
          <a:noFill/>
        </a:ln>
      </dgm:spPr>
      <dgm:t>
        <a:bodyPr/>
        <a:lstStyle/>
        <a:p>
          <a:r>
            <a:rPr lang="nl-NL"/>
            <a:t>Broken function level authorization</a:t>
          </a:r>
          <a:endParaRPr lang="en-US"/>
        </a:p>
      </dgm:t>
    </dgm:pt>
    <dgm:pt modelId="{EACC3CCF-66D4-46EC-ACE2-81F842848768}" type="parTrans" cxnId="{42424838-52AC-4C7C-A06F-2A8B01268AF8}">
      <dgm:prSet/>
      <dgm:spPr/>
      <dgm:t>
        <a:bodyPr/>
        <a:lstStyle/>
        <a:p>
          <a:endParaRPr lang="en-US"/>
        </a:p>
      </dgm:t>
    </dgm:pt>
    <dgm:pt modelId="{D7DE38B4-5488-4895-9F0E-A5DBED3ABDE5}" type="sibTrans" cxnId="{42424838-52AC-4C7C-A06F-2A8B01268AF8}">
      <dgm:prSet/>
      <dgm:spPr/>
      <dgm:t>
        <a:bodyPr/>
        <a:lstStyle/>
        <a:p>
          <a:endParaRPr lang="en-US"/>
        </a:p>
      </dgm:t>
    </dgm:pt>
    <dgm:pt modelId="{237CA15B-CE79-4F98-84D8-ABADE6D5407A}">
      <dgm:prSet/>
      <dgm:spPr>
        <a:ln>
          <a:noFill/>
        </a:ln>
      </dgm:spPr>
      <dgm:t>
        <a:bodyPr/>
        <a:lstStyle/>
        <a:p>
          <a:r>
            <a:rPr lang="nl-NL"/>
            <a:t>Mass assignment</a:t>
          </a:r>
          <a:endParaRPr lang="en-US"/>
        </a:p>
      </dgm:t>
    </dgm:pt>
    <dgm:pt modelId="{C1639E52-6E81-4D5B-98F2-77C7CCB3D10B}" type="parTrans" cxnId="{9271368B-CA1D-42B7-8AF4-F29099EAC046}">
      <dgm:prSet/>
      <dgm:spPr/>
      <dgm:t>
        <a:bodyPr/>
        <a:lstStyle/>
        <a:p>
          <a:endParaRPr lang="en-US"/>
        </a:p>
      </dgm:t>
    </dgm:pt>
    <dgm:pt modelId="{D9A6A297-6CA5-4ED8-BDDF-76C0692DEFE7}" type="sibTrans" cxnId="{9271368B-CA1D-42B7-8AF4-F29099EAC046}">
      <dgm:prSet/>
      <dgm:spPr/>
      <dgm:t>
        <a:bodyPr/>
        <a:lstStyle/>
        <a:p>
          <a:endParaRPr lang="en-US"/>
        </a:p>
      </dgm:t>
    </dgm:pt>
    <dgm:pt modelId="{C1C5A5FC-AB97-4CE3-9E43-CBCAC3386277}">
      <dgm:prSet/>
      <dgm:spPr>
        <a:ln>
          <a:noFill/>
        </a:ln>
      </dgm:spPr>
      <dgm:t>
        <a:bodyPr/>
        <a:lstStyle/>
        <a:p>
          <a:r>
            <a:rPr lang="nl-NL"/>
            <a:t>Security misconfiguration</a:t>
          </a:r>
          <a:endParaRPr lang="en-US"/>
        </a:p>
      </dgm:t>
    </dgm:pt>
    <dgm:pt modelId="{DEA814E3-B1ED-4265-9DE7-8CF67587EECF}" type="parTrans" cxnId="{1D6C7B8E-BD6C-42DA-983E-67605A8B94EC}">
      <dgm:prSet/>
      <dgm:spPr/>
      <dgm:t>
        <a:bodyPr/>
        <a:lstStyle/>
        <a:p>
          <a:endParaRPr lang="en-US"/>
        </a:p>
      </dgm:t>
    </dgm:pt>
    <dgm:pt modelId="{DF4EAE4A-E203-4D93-A6B5-50F9CA313B69}" type="sibTrans" cxnId="{1D6C7B8E-BD6C-42DA-983E-67605A8B94EC}">
      <dgm:prSet/>
      <dgm:spPr/>
      <dgm:t>
        <a:bodyPr/>
        <a:lstStyle/>
        <a:p>
          <a:endParaRPr lang="en-US"/>
        </a:p>
      </dgm:t>
    </dgm:pt>
    <dgm:pt modelId="{5AB8C23D-CEBC-415C-A5DC-846D8700B659}">
      <dgm:prSet/>
      <dgm:spPr>
        <a:ln>
          <a:noFill/>
        </a:ln>
      </dgm:spPr>
      <dgm:t>
        <a:bodyPr/>
        <a:lstStyle/>
        <a:p>
          <a:r>
            <a:rPr lang="nl-NL"/>
            <a:t>Injection</a:t>
          </a:r>
          <a:endParaRPr lang="en-US"/>
        </a:p>
      </dgm:t>
    </dgm:pt>
    <dgm:pt modelId="{DB98A598-31FC-4C7D-BE75-AA3BF11DE602}" type="parTrans" cxnId="{D4CB171B-90E2-4E1C-AA48-82DAF3B557F1}">
      <dgm:prSet/>
      <dgm:spPr/>
      <dgm:t>
        <a:bodyPr/>
        <a:lstStyle/>
        <a:p>
          <a:endParaRPr lang="en-US"/>
        </a:p>
      </dgm:t>
    </dgm:pt>
    <dgm:pt modelId="{AAF8223C-A859-4E7D-8B2B-B79AE5D1814D}" type="sibTrans" cxnId="{D4CB171B-90E2-4E1C-AA48-82DAF3B557F1}">
      <dgm:prSet/>
      <dgm:spPr/>
      <dgm:t>
        <a:bodyPr/>
        <a:lstStyle/>
        <a:p>
          <a:endParaRPr lang="en-US"/>
        </a:p>
      </dgm:t>
    </dgm:pt>
    <dgm:pt modelId="{AA75F95B-2B4D-4E6D-8134-10A83ADEFBC0}">
      <dgm:prSet/>
      <dgm:spPr>
        <a:ln>
          <a:noFill/>
        </a:ln>
      </dgm:spPr>
      <dgm:t>
        <a:bodyPr/>
        <a:lstStyle/>
        <a:p>
          <a:r>
            <a:rPr lang="nl-NL"/>
            <a:t>Improper assets management</a:t>
          </a:r>
          <a:endParaRPr lang="en-US"/>
        </a:p>
      </dgm:t>
    </dgm:pt>
    <dgm:pt modelId="{3A47700D-B463-4122-B7F0-1655238FA2F6}" type="parTrans" cxnId="{17DCA654-D40D-40DB-AE44-32E6A5F36D67}">
      <dgm:prSet/>
      <dgm:spPr/>
      <dgm:t>
        <a:bodyPr/>
        <a:lstStyle/>
        <a:p>
          <a:endParaRPr lang="en-US"/>
        </a:p>
      </dgm:t>
    </dgm:pt>
    <dgm:pt modelId="{51E9BDF8-F8F0-4FE0-B472-EA612CE9F702}" type="sibTrans" cxnId="{17DCA654-D40D-40DB-AE44-32E6A5F36D67}">
      <dgm:prSet/>
      <dgm:spPr/>
      <dgm:t>
        <a:bodyPr/>
        <a:lstStyle/>
        <a:p>
          <a:endParaRPr lang="en-US"/>
        </a:p>
      </dgm:t>
    </dgm:pt>
    <dgm:pt modelId="{B37ED51D-AE84-48E9-91AB-B58718ACC051}">
      <dgm:prSet/>
      <dgm:spPr>
        <a:ln>
          <a:noFill/>
        </a:ln>
      </dgm:spPr>
      <dgm:t>
        <a:bodyPr/>
        <a:lstStyle/>
        <a:p>
          <a:r>
            <a:rPr lang="nl-NL"/>
            <a:t>Insufficient logging and monitoring</a:t>
          </a:r>
          <a:endParaRPr lang="en-US"/>
        </a:p>
      </dgm:t>
    </dgm:pt>
    <dgm:pt modelId="{6B993EB9-5917-4F25-AAA2-9ED600B68BD2}" type="parTrans" cxnId="{A528C304-B0A4-4993-86EE-4F3AF075AC4C}">
      <dgm:prSet/>
      <dgm:spPr/>
      <dgm:t>
        <a:bodyPr/>
        <a:lstStyle/>
        <a:p>
          <a:endParaRPr lang="en-US"/>
        </a:p>
      </dgm:t>
    </dgm:pt>
    <dgm:pt modelId="{FD944DCE-B39C-4859-B9F9-5EAD29E95AB7}" type="sibTrans" cxnId="{A528C304-B0A4-4993-86EE-4F3AF075AC4C}">
      <dgm:prSet/>
      <dgm:spPr/>
      <dgm:t>
        <a:bodyPr/>
        <a:lstStyle/>
        <a:p>
          <a:endParaRPr lang="en-US"/>
        </a:p>
      </dgm:t>
    </dgm:pt>
    <dgm:pt modelId="{A6D29276-E982-4619-A2FF-BB12D93F1E60}" type="pres">
      <dgm:prSet presAssocID="{90EBCB49-6D4F-4CFA-81D6-3C00075DF968}" presName="diagram" presStyleCnt="0">
        <dgm:presLayoutVars>
          <dgm:dir/>
          <dgm:resizeHandles val="exact"/>
        </dgm:presLayoutVars>
      </dgm:prSet>
      <dgm:spPr/>
    </dgm:pt>
    <dgm:pt modelId="{3D14016F-F227-45CB-BDA1-1AFA5A377E86}" type="pres">
      <dgm:prSet presAssocID="{EC5518CB-56BC-46DE-AE1D-5584286F1A70}" presName="node" presStyleLbl="node1" presStyleIdx="0" presStyleCnt="10">
        <dgm:presLayoutVars>
          <dgm:bulletEnabled val="1"/>
        </dgm:presLayoutVars>
      </dgm:prSet>
      <dgm:spPr/>
    </dgm:pt>
    <dgm:pt modelId="{C6217247-97CA-495B-9478-2F5CA72A34FD}" type="pres">
      <dgm:prSet presAssocID="{7461F6B7-7B0A-41C2-B9BF-B23D734FEA5E}" presName="sibTrans" presStyleCnt="0"/>
      <dgm:spPr/>
    </dgm:pt>
    <dgm:pt modelId="{B223CB7A-81DD-49BA-8A4F-C132776AC39B}" type="pres">
      <dgm:prSet presAssocID="{5AE8DAB8-41CE-4119-8B26-0D07B3394164}" presName="node" presStyleLbl="node1" presStyleIdx="1" presStyleCnt="10">
        <dgm:presLayoutVars>
          <dgm:bulletEnabled val="1"/>
        </dgm:presLayoutVars>
      </dgm:prSet>
      <dgm:spPr/>
    </dgm:pt>
    <dgm:pt modelId="{5FBA3DD7-A0DF-4E59-823F-27A7192CF62D}" type="pres">
      <dgm:prSet presAssocID="{08F5DBC9-0F51-4C51-B1FA-2CFA0E7DDE79}" presName="sibTrans" presStyleCnt="0"/>
      <dgm:spPr/>
    </dgm:pt>
    <dgm:pt modelId="{DC4EC20C-CE8B-48B6-ADA0-AF91CAF9B56F}" type="pres">
      <dgm:prSet presAssocID="{18B7ED0D-C27B-4119-A36D-656D0E4A0B83}" presName="node" presStyleLbl="node1" presStyleIdx="2" presStyleCnt="10">
        <dgm:presLayoutVars>
          <dgm:bulletEnabled val="1"/>
        </dgm:presLayoutVars>
      </dgm:prSet>
      <dgm:spPr/>
    </dgm:pt>
    <dgm:pt modelId="{B0A8EFC0-CE80-444F-ADC9-C03CB57B5502}" type="pres">
      <dgm:prSet presAssocID="{0A46ABCF-DB00-4D16-BFDE-422810E0A6E1}" presName="sibTrans" presStyleCnt="0"/>
      <dgm:spPr/>
    </dgm:pt>
    <dgm:pt modelId="{B494085F-B4EA-4068-B410-B6EA3EDC4C20}" type="pres">
      <dgm:prSet presAssocID="{02B3D5F6-E4C8-4F5E-B6A6-50D348BA2333}" presName="node" presStyleLbl="node1" presStyleIdx="3" presStyleCnt="10">
        <dgm:presLayoutVars>
          <dgm:bulletEnabled val="1"/>
        </dgm:presLayoutVars>
      </dgm:prSet>
      <dgm:spPr/>
    </dgm:pt>
    <dgm:pt modelId="{AC1AB78F-F84E-469D-AE60-448C1991CEBA}" type="pres">
      <dgm:prSet presAssocID="{09E8EB3B-1B5D-44B1-A389-58928354095E}" presName="sibTrans" presStyleCnt="0"/>
      <dgm:spPr/>
    </dgm:pt>
    <dgm:pt modelId="{45973665-3528-4A32-9BC8-6360FC356699}" type="pres">
      <dgm:prSet presAssocID="{C06B5320-6810-4A6A-B33E-881C8A4432B9}" presName="node" presStyleLbl="node1" presStyleIdx="4" presStyleCnt="10">
        <dgm:presLayoutVars>
          <dgm:bulletEnabled val="1"/>
        </dgm:presLayoutVars>
      </dgm:prSet>
      <dgm:spPr/>
    </dgm:pt>
    <dgm:pt modelId="{5468AFD6-BA5E-44CC-A186-1F6B43AE198E}" type="pres">
      <dgm:prSet presAssocID="{D7DE38B4-5488-4895-9F0E-A5DBED3ABDE5}" presName="sibTrans" presStyleCnt="0"/>
      <dgm:spPr/>
    </dgm:pt>
    <dgm:pt modelId="{417DF3EB-BFC8-4915-AE05-E242E5C45DBE}" type="pres">
      <dgm:prSet presAssocID="{237CA15B-CE79-4F98-84D8-ABADE6D5407A}" presName="node" presStyleLbl="node1" presStyleIdx="5" presStyleCnt="10">
        <dgm:presLayoutVars>
          <dgm:bulletEnabled val="1"/>
        </dgm:presLayoutVars>
      </dgm:prSet>
      <dgm:spPr/>
    </dgm:pt>
    <dgm:pt modelId="{C5BBC673-1F98-4095-A48D-9D672330ABFD}" type="pres">
      <dgm:prSet presAssocID="{D9A6A297-6CA5-4ED8-BDDF-76C0692DEFE7}" presName="sibTrans" presStyleCnt="0"/>
      <dgm:spPr/>
    </dgm:pt>
    <dgm:pt modelId="{D0DE6BB9-7FD4-4F61-B666-2EB8B2AB5411}" type="pres">
      <dgm:prSet presAssocID="{C1C5A5FC-AB97-4CE3-9E43-CBCAC3386277}" presName="node" presStyleLbl="node1" presStyleIdx="6" presStyleCnt="10">
        <dgm:presLayoutVars>
          <dgm:bulletEnabled val="1"/>
        </dgm:presLayoutVars>
      </dgm:prSet>
      <dgm:spPr/>
    </dgm:pt>
    <dgm:pt modelId="{6E5AFAF6-7446-45FB-981B-57BFDCCA8D6F}" type="pres">
      <dgm:prSet presAssocID="{DF4EAE4A-E203-4D93-A6B5-50F9CA313B69}" presName="sibTrans" presStyleCnt="0"/>
      <dgm:spPr/>
    </dgm:pt>
    <dgm:pt modelId="{469D59BB-D4A8-4679-9E36-99C00F1C18D0}" type="pres">
      <dgm:prSet presAssocID="{5AB8C23D-CEBC-415C-A5DC-846D8700B659}" presName="node" presStyleLbl="node1" presStyleIdx="7" presStyleCnt="10">
        <dgm:presLayoutVars>
          <dgm:bulletEnabled val="1"/>
        </dgm:presLayoutVars>
      </dgm:prSet>
      <dgm:spPr/>
    </dgm:pt>
    <dgm:pt modelId="{CD4CF833-4E5D-4002-B358-C4DDD7A20067}" type="pres">
      <dgm:prSet presAssocID="{AAF8223C-A859-4E7D-8B2B-B79AE5D1814D}" presName="sibTrans" presStyleCnt="0"/>
      <dgm:spPr/>
    </dgm:pt>
    <dgm:pt modelId="{2259B505-4358-4CDB-B272-404C5516FCAE}" type="pres">
      <dgm:prSet presAssocID="{AA75F95B-2B4D-4E6D-8134-10A83ADEFBC0}" presName="node" presStyleLbl="node1" presStyleIdx="8" presStyleCnt="10">
        <dgm:presLayoutVars>
          <dgm:bulletEnabled val="1"/>
        </dgm:presLayoutVars>
      </dgm:prSet>
      <dgm:spPr/>
    </dgm:pt>
    <dgm:pt modelId="{F5B186FD-CFA0-44C3-826E-52BF6BC02871}" type="pres">
      <dgm:prSet presAssocID="{51E9BDF8-F8F0-4FE0-B472-EA612CE9F702}" presName="sibTrans" presStyleCnt="0"/>
      <dgm:spPr/>
    </dgm:pt>
    <dgm:pt modelId="{A365F21D-60EE-4BFE-B2AA-4756DF26B07A}" type="pres">
      <dgm:prSet presAssocID="{B37ED51D-AE84-48E9-91AB-B58718ACC051}" presName="node" presStyleLbl="node1" presStyleIdx="9" presStyleCnt="10">
        <dgm:presLayoutVars>
          <dgm:bulletEnabled val="1"/>
        </dgm:presLayoutVars>
      </dgm:prSet>
      <dgm:spPr/>
    </dgm:pt>
  </dgm:ptLst>
  <dgm:cxnLst>
    <dgm:cxn modelId="{A528C304-B0A4-4993-86EE-4F3AF075AC4C}" srcId="{90EBCB49-6D4F-4CFA-81D6-3C00075DF968}" destId="{B37ED51D-AE84-48E9-91AB-B58718ACC051}" srcOrd="9" destOrd="0" parTransId="{6B993EB9-5917-4F25-AAA2-9ED600B68BD2}" sibTransId="{FD944DCE-B39C-4859-B9F9-5EAD29E95AB7}"/>
    <dgm:cxn modelId="{B172BF05-0EF5-49C9-8AA8-93F28F93EB36}" type="presOf" srcId="{AA75F95B-2B4D-4E6D-8134-10A83ADEFBC0}" destId="{2259B505-4358-4CDB-B272-404C5516FCAE}" srcOrd="0" destOrd="0" presId="urn:microsoft.com/office/officeart/2005/8/layout/default"/>
    <dgm:cxn modelId="{D4CB171B-90E2-4E1C-AA48-82DAF3B557F1}" srcId="{90EBCB49-6D4F-4CFA-81D6-3C00075DF968}" destId="{5AB8C23D-CEBC-415C-A5DC-846D8700B659}" srcOrd="7" destOrd="0" parTransId="{DB98A598-31FC-4C7D-BE75-AA3BF11DE602}" sibTransId="{AAF8223C-A859-4E7D-8B2B-B79AE5D1814D}"/>
    <dgm:cxn modelId="{74346322-A921-4CD0-A595-75367517428D}" type="presOf" srcId="{18B7ED0D-C27B-4119-A36D-656D0E4A0B83}" destId="{DC4EC20C-CE8B-48B6-ADA0-AF91CAF9B56F}" srcOrd="0" destOrd="0" presId="urn:microsoft.com/office/officeart/2005/8/layout/default"/>
    <dgm:cxn modelId="{EE7B9432-BDC7-441C-B44B-EFEEA8A1FC91}" type="presOf" srcId="{5AB8C23D-CEBC-415C-A5DC-846D8700B659}" destId="{469D59BB-D4A8-4679-9E36-99C00F1C18D0}" srcOrd="0" destOrd="0" presId="urn:microsoft.com/office/officeart/2005/8/layout/default"/>
    <dgm:cxn modelId="{42424838-52AC-4C7C-A06F-2A8B01268AF8}" srcId="{90EBCB49-6D4F-4CFA-81D6-3C00075DF968}" destId="{C06B5320-6810-4A6A-B33E-881C8A4432B9}" srcOrd="4" destOrd="0" parTransId="{EACC3CCF-66D4-46EC-ACE2-81F842848768}" sibTransId="{D7DE38B4-5488-4895-9F0E-A5DBED3ABDE5}"/>
    <dgm:cxn modelId="{BBF3F53F-067E-4C66-ABD1-F8F2046C2A24}" type="presOf" srcId="{90EBCB49-6D4F-4CFA-81D6-3C00075DF968}" destId="{A6D29276-E982-4619-A2FF-BB12D93F1E60}" srcOrd="0" destOrd="0" presId="urn:microsoft.com/office/officeart/2005/8/layout/default"/>
    <dgm:cxn modelId="{95B14B5E-D580-4184-8C18-69556865686C}" type="presOf" srcId="{5AE8DAB8-41CE-4119-8B26-0D07B3394164}" destId="{B223CB7A-81DD-49BA-8A4F-C132776AC39B}" srcOrd="0" destOrd="0" presId="urn:microsoft.com/office/officeart/2005/8/layout/default"/>
    <dgm:cxn modelId="{3440CD6D-1AF7-4BCB-81EB-24329C8A1421}" srcId="{90EBCB49-6D4F-4CFA-81D6-3C00075DF968}" destId="{EC5518CB-56BC-46DE-AE1D-5584286F1A70}" srcOrd="0" destOrd="0" parTransId="{30233615-26B0-47B3-8CC2-1BA7EDF2E107}" sibTransId="{7461F6B7-7B0A-41C2-B9BF-B23D734FEA5E}"/>
    <dgm:cxn modelId="{17DCA654-D40D-40DB-AE44-32E6A5F36D67}" srcId="{90EBCB49-6D4F-4CFA-81D6-3C00075DF968}" destId="{AA75F95B-2B4D-4E6D-8134-10A83ADEFBC0}" srcOrd="8" destOrd="0" parTransId="{3A47700D-B463-4122-B7F0-1655238FA2F6}" sibTransId="{51E9BDF8-F8F0-4FE0-B472-EA612CE9F702}"/>
    <dgm:cxn modelId="{8A18C955-B7BB-4BEE-B1A1-A45D5586648B}" srcId="{90EBCB49-6D4F-4CFA-81D6-3C00075DF968}" destId="{02B3D5F6-E4C8-4F5E-B6A6-50D348BA2333}" srcOrd="3" destOrd="0" parTransId="{B6832188-5288-49DD-B408-0F5A6753A4AA}" sibTransId="{09E8EB3B-1B5D-44B1-A389-58928354095E}"/>
    <dgm:cxn modelId="{72485077-C37C-4953-AC61-036CFAB9EFF3}" type="presOf" srcId="{C06B5320-6810-4A6A-B33E-881C8A4432B9}" destId="{45973665-3528-4A32-9BC8-6360FC356699}" srcOrd="0" destOrd="0" presId="urn:microsoft.com/office/officeart/2005/8/layout/default"/>
    <dgm:cxn modelId="{ADB5547F-CD37-4909-9BD1-370D8B07354A}" type="presOf" srcId="{237CA15B-CE79-4F98-84D8-ABADE6D5407A}" destId="{417DF3EB-BFC8-4915-AE05-E242E5C45DBE}" srcOrd="0" destOrd="0" presId="urn:microsoft.com/office/officeart/2005/8/layout/default"/>
    <dgm:cxn modelId="{9271368B-CA1D-42B7-8AF4-F29099EAC046}" srcId="{90EBCB49-6D4F-4CFA-81D6-3C00075DF968}" destId="{237CA15B-CE79-4F98-84D8-ABADE6D5407A}" srcOrd="5" destOrd="0" parTransId="{C1639E52-6E81-4D5B-98F2-77C7CCB3D10B}" sibTransId="{D9A6A297-6CA5-4ED8-BDDF-76C0692DEFE7}"/>
    <dgm:cxn modelId="{1D6C7B8E-BD6C-42DA-983E-67605A8B94EC}" srcId="{90EBCB49-6D4F-4CFA-81D6-3C00075DF968}" destId="{C1C5A5FC-AB97-4CE3-9E43-CBCAC3386277}" srcOrd="6" destOrd="0" parTransId="{DEA814E3-B1ED-4265-9DE7-8CF67587EECF}" sibTransId="{DF4EAE4A-E203-4D93-A6B5-50F9CA313B69}"/>
    <dgm:cxn modelId="{95E1348F-E55C-4DBA-AD78-76297719FA67}" type="presOf" srcId="{EC5518CB-56BC-46DE-AE1D-5584286F1A70}" destId="{3D14016F-F227-45CB-BDA1-1AFA5A377E86}" srcOrd="0" destOrd="0" presId="urn:microsoft.com/office/officeart/2005/8/layout/default"/>
    <dgm:cxn modelId="{6875C59B-82CA-4454-B0FD-414116CF10D1}" type="presOf" srcId="{B37ED51D-AE84-48E9-91AB-B58718ACC051}" destId="{A365F21D-60EE-4BFE-B2AA-4756DF26B07A}" srcOrd="0" destOrd="0" presId="urn:microsoft.com/office/officeart/2005/8/layout/default"/>
    <dgm:cxn modelId="{6B91A9BB-3CC7-4D7D-B08F-FB6C97D8C066}" srcId="{90EBCB49-6D4F-4CFA-81D6-3C00075DF968}" destId="{18B7ED0D-C27B-4119-A36D-656D0E4A0B83}" srcOrd="2" destOrd="0" parTransId="{EB5CA78E-3AA0-491B-8FFB-FC170BC1FA71}" sibTransId="{0A46ABCF-DB00-4D16-BFDE-422810E0A6E1}"/>
    <dgm:cxn modelId="{6A6120D4-A79E-443F-B780-F1DB94313079}" type="presOf" srcId="{C1C5A5FC-AB97-4CE3-9E43-CBCAC3386277}" destId="{D0DE6BB9-7FD4-4F61-B666-2EB8B2AB5411}" srcOrd="0" destOrd="0" presId="urn:microsoft.com/office/officeart/2005/8/layout/default"/>
    <dgm:cxn modelId="{140D70D4-EAD5-4C0E-8F5A-834AFB87EE7D}" type="presOf" srcId="{02B3D5F6-E4C8-4F5E-B6A6-50D348BA2333}" destId="{B494085F-B4EA-4068-B410-B6EA3EDC4C20}" srcOrd="0" destOrd="0" presId="urn:microsoft.com/office/officeart/2005/8/layout/default"/>
    <dgm:cxn modelId="{85CD7AE8-785A-40D9-994C-289F2919200B}" srcId="{90EBCB49-6D4F-4CFA-81D6-3C00075DF968}" destId="{5AE8DAB8-41CE-4119-8B26-0D07B3394164}" srcOrd="1" destOrd="0" parTransId="{D6D4C579-644B-4ECF-AA37-7A2E44661CDA}" sibTransId="{08F5DBC9-0F51-4C51-B1FA-2CFA0E7DDE79}"/>
    <dgm:cxn modelId="{481D9C38-AE7D-4F5D-90DB-AA92C6725BC2}" type="presParOf" srcId="{A6D29276-E982-4619-A2FF-BB12D93F1E60}" destId="{3D14016F-F227-45CB-BDA1-1AFA5A377E86}" srcOrd="0" destOrd="0" presId="urn:microsoft.com/office/officeart/2005/8/layout/default"/>
    <dgm:cxn modelId="{090E658F-8FC6-40CC-81B7-DCF379D2604F}" type="presParOf" srcId="{A6D29276-E982-4619-A2FF-BB12D93F1E60}" destId="{C6217247-97CA-495B-9478-2F5CA72A34FD}" srcOrd="1" destOrd="0" presId="urn:microsoft.com/office/officeart/2005/8/layout/default"/>
    <dgm:cxn modelId="{8A41A081-9484-4155-89C1-9849CB70E2DA}" type="presParOf" srcId="{A6D29276-E982-4619-A2FF-BB12D93F1E60}" destId="{B223CB7A-81DD-49BA-8A4F-C132776AC39B}" srcOrd="2" destOrd="0" presId="urn:microsoft.com/office/officeart/2005/8/layout/default"/>
    <dgm:cxn modelId="{5831C3A1-662F-45E6-9B9E-C760DB383A53}" type="presParOf" srcId="{A6D29276-E982-4619-A2FF-BB12D93F1E60}" destId="{5FBA3DD7-A0DF-4E59-823F-27A7192CF62D}" srcOrd="3" destOrd="0" presId="urn:microsoft.com/office/officeart/2005/8/layout/default"/>
    <dgm:cxn modelId="{B7E582C4-410E-4875-8FD6-ABC261654C17}" type="presParOf" srcId="{A6D29276-E982-4619-A2FF-BB12D93F1E60}" destId="{DC4EC20C-CE8B-48B6-ADA0-AF91CAF9B56F}" srcOrd="4" destOrd="0" presId="urn:microsoft.com/office/officeart/2005/8/layout/default"/>
    <dgm:cxn modelId="{9B228A5B-4AF7-42A3-B818-4C3DDDA0780E}" type="presParOf" srcId="{A6D29276-E982-4619-A2FF-BB12D93F1E60}" destId="{B0A8EFC0-CE80-444F-ADC9-C03CB57B5502}" srcOrd="5" destOrd="0" presId="urn:microsoft.com/office/officeart/2005/8/layout/default"/>
    <dgm:cxn modelId="{051476F7-597B-4305-ABE0-CA01DDB7FEB4}" type="presParOf" srcId="{A6D29276-E982-4619-A2FF-BB12D93F1E60}" destId="{B494085F-B4EA-4068-B410-B6EA3EDC4C20}" srcOrd="6" destOrd="0" presId="urn:microsoft.com/office/officeart/2005/8/layout/default"/>
    <dgm:cxn modelId="{99ACED99-A695-4209-8DCB-AD22398C3751}" type="presParOf" srcId="{A6D29276-E982-4619-A2FF-BB12D93F1E60}" destId="{AC1AB78F-F84E-469D-AE60-448C1991CEBA}" srcOrd="7" destOrd="0" presId="urn:microsoft.com/office/officeart/2005/8/layout/default"/>
    <dgm:cxn modelId="{F218622D-43F6-473D-B558-2AB14C23DED7}" type="presParOf" srcId="{A6D29276-E982-4619-A2FF-BB12D93F1E60}" destId="{45973665-3528-4A32-9BC8-6360FC356699}" srcOrd="8" destOrd="0" presId="urn:microsoft.com/office/officeart/2005/8/layout/default"/>
    <dgm:cxn modelId="{73AFAA78-15E0-4C51-91E8-80ED0D269DB7}" type="presParOf" srcId="{A6D29276-E982-4619-A2FF-BB12D93F1E60}" destId="{5468AFD6-BA5E-44CC-A186-1F6B43AE198E}" srcOrd="9" destOrd="0" presId="urn:microsoft.com/office/officeart/2005/8/layout/default"/>
    <dgm:cxn modelId="{85BA8399-DD20-45EE-A3C3-46A7B8CBB876}" type="presParOf" srcId="{A6D29276-E982-4619-A2FF-BB12D93F1E60}" destId="{417DF3EB-BFC8-4915-AE05-E242E5C45DBE}" srcOrd="10" destOrd="0" presId="urn:microsoft.com/office/officeart/2005/8/layout/default"/>
    <dgm:cxn modelId="{31B33E3B-04F8-480C-ADC7-6AB07C7D423E}" type="presParOf" srcId="{A6D29276-E982-4619-A2FF-BB12D93F1E60}" destId="{C5BBC673-1F98-4095-A48D-9D672330ABFD}" srcOrd="11" destOrd="0" presId="urn:microsoft.com/office/officeart/2005/8/layout/default"/>
    <dgm:cxn modelId="{F2B4B662-CFEF-4CC0-949F-044C4DEB9786}" type="presParOf" srcId="{A6D29276-E982-4619-A2FF-BB12D93F1E60}" destId="{D0DE6BB9-7FD4-4F61-B666-2EB8B2AB5411}" srcOrd="12" destOrd="0" presId="urn:microsoft.com/office/officeart/2005/8/layout/default"/>
    <dgm:cxn modelId="{0B27788A-A6D3-4B29-AE4D-47F431B3E408}" type="presParOf" srcId="{A6D29276-E982-4619-A2FF-BB12D93F1E60}" destId="{6E5AFAF6-7446-45FB-981B-57BFDCCA8D6F}" srcOrd="13" destOrd="0" presId="urn:microsoft.com/office/officeart/2005/8/layout/default"/>
    <dgm:cxn modelId="{226A6780-B0A4-4398-AF74-3615F38C4B99}" type="presParOf" srcId="{A6D29276-E982-4619-A2FF-BB12D93F1E60}" destId="{469D59BB-D4A8-4679-9E36-99C00F1C18D0}" srcOrd="14" destOrd="0" presId="urn:microsoft.com/office/officeart/2005/8/layout/default"/>
    <dgm:cxn modelId="{7FFD0105-435F-497C-9797-FF46E74CE151}" type="presParOf" srcId="{A6D29276-E982-4619-A2FF-BB12D93F1E60}" destId="{CD4CF833-4E5D-4002-B358-C4DDD7A20067}" srcOrd="15" destOrd="0" presId="urn:microsoft.com/office/officeart/2005/8/layout/default"/>
    <dgm:cxn modelId="{CA946F48-C4BC-48B2-A09D-BEEF3B791F85}" type="presParOf" srcId="{A6D29276-E982-4619-A2FF-BB12D93F1E60}" destId="{2259B505-4358-4CDB-B272-404C5516FCAE}" srcOrd="16" destOrd="0" presId="urn:microsoft.com/office/officeart/2005/8/layout/default"/>
    <dgm:cxn modelId="{9F3CD012-32C3-444E-ADBC-CDE916BCDB24}" type="presParOf" srcId="{A6D29276-E982-4619-A2FF-BB12D93F1E60}" destId="{F5B186FD-CFA0-44C3-826E-52BF6BC02871}" srcOrd="17" destOrd="0" presId="urn:microsoft.com/office/officeart/2005/8/layout/default"/>
    <dgm:cxn modelId="{074D6B55-454B-41B0-AD77-83E428996436}" type="presParOf" srcId="{A6D29276-E982-4619-A2FF-BB12D93F1E60}" destId="{A365F21D-60EE-4BFE-B2AA-4756DF26B07A}"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dgm:spPr>
        <a:ln>
          <a:noFill/>
        </a:ln>
      </dgm:spPr>
      <dgm:t>
        <a:bodyPr/>
        <a:lstStyle/>
        <a:p>
          <a:pPr>
            <a:lnSpc>
              <a:spcPct val="100000"/>
            </a:lnSpc>
          </a:pPr>
          <a:r>
            <a:rPr lang="en-US">
              <a:solidFill>
                <a:schemeClr val="bg1"/>
              </a:solidFill>
            </a:rPr>
            <a:t>Unprotected APIs</a:t>
          </a:r>
        </a:p>
      </dgm:t>
    </dgm:pt>
    <dgm:pt modelId="{8A617F5A-2C1D-411C-B99B-6069F4627E5A}" type="parTrans" cxnId="{802AF04B-9271-436B-B982-7F8A2EB3C674}">
      <dgm:prSet/>
      <dgm:spPr/>
      <dgm:t>
        <a:bodyPr/>
        <a:lstStyle/>
        <a:p>
          <a:endParaRPr lang="en-US"/>
        </a:p>
      </dgm:t>
    </dgm:pt>
    <dgm:pt modelId="{4596E67B-BF9F-4B21-9E91-3E57527BEBAF}" type="sibTrans" cxnId="{802AF04B-9271-436B-B982-7F8A2EB3C674}">
      <dgm:prSet/>
      <dgm:spPr/>
      <dgm:t>
        <a:bodyPr/>
        <a:lstStyle/>
        <a:p>
          <a:endParaRPr lang="en-US"/>
        </a:p>
      </dgm:t>
    </dgm:pt>
    <dgm:pt modelId="{ABA108CC-2ACC-4768-8952-3D042DAB03A1}">
      <dgm:prSet/>
      <dgm:spPr>
        <a:ln>
          <a:noFill/>
        </a:ln>
      </dgm:spPr>
      <dgm:t>
        <a:bodyPr/>
        <a:lstStyle/>
        <a:p>
          <a:pPr>
            <a:lnSpc>
              <a:spcPct val="100000"/>
            </a:lnSpc>
          </a:pPr>
          <a:r>
            <a:rPr lang="en-US">
              <a:solidFill>
                <a:schemeClr val="bg1"/>
              </a:solidFill>
            </a:rPr>
            <a:t>Weak authentication</a:t>
          </a:r>
        </a:p>
      </dgm:t>
    </dgm:pt>
    <dgm:pt modelId="{BF605805-DBD5-4CE5-A6A1-E3095D7424A6}" type="parTrans" cxnId="{13D0CCA4-1181-4BF2-A79B-055080A058B3}">
      <dgm:prSet/>
      <dgm:spPr/>
      <dgm:t>
        <a:bodyPr/>
        <a:lstStyle/>
        <a:p>
          <a:endParaRPr lang="en-US"/>
        </a:p>
      </dgm:t>
    </dgm:pt>
    <dgm:pt modelId="{7491FCC0-CDFE-4900-AC76-763DFDA8175E}" type="sibTrans" cxnId="{13D0CCA4-1181-4BF2-A79B-055080A058B3}">
      <dgm:prSet/>
      <dgm:spPr/>
      <dgm:t>
        <a:bodyPr/>
        <a:lstStyle/>
        <a:p>
          <a:endParaRPr lang="en-US"/>
        </a:p>
      </dgm:t>
    </dgm:pt>
    <dgm:pt modelId="{1159AEAB-072C-4B16-8471-7144DA06D633}">
      <dgm:prSet/>
      <dgm:spPr>
        <a:ln>
          <a:noFill/>
        </a:ln>
      </dgm:spPr>
      <dgm:t>
        <a:bodyPr/>
        <a:lstStyle/>
        <a:p>
          <a:pPr>
            <a:lnSpc>
              <a:spcPct val="100000"/>
            </a:lnSpc>
          </a:pPr>
          <a:r>
            <a:rPr lang="en-US">
              <a:solidFill>
                <a:schemeClr val="bg1"/>
              </a:solidFill>
            </a:rPr>
            <a:t>Lack of access token validation</a:t>
          </a:r>
        </a:p>
      </dgm:t>
    </dgm:pt>
    <dgm:pt modelId="{469DB9B8-3A60-4E48-A6A5-02212EFAE2A5}" type="parTrans" cxnId="{9FD5076A-4475-43C7-8A70-818B9D0B0411}">
      <dgm:prSet/>
      <dgm:spPr/>
      <dgm:t>
        <a:bodyPr/>
        <a:lstStyle/>
        <a:p>
          <a:endParaRPr lang="en-US"/>
        </a:p>
      </dgm:t>
    </dgm:pt>
    <dgm:pt modelId="{C5A43BF8-CF7D-4AC6-8743-224A79D41FA7}" type="sibTrans" cxnId="{9FD5076A-4475-43C7-8A70-818B9D0B0411}">
      <dgm:prSet/>
      <dgm:spPr/>
      <dgm:t>
        <a:bodyPr/>
        <a:lstStyle/>
        <a:p>
          <a:endParaRPr lang="en-US"/>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dgm:spPr>
        <a:ln>
          <a:noFill/>
        </a:ln>
      </dgm:spPr>
      <dgm:t>
        <a:bodyPr/>
        <a:lstStyle/>
        <a:p>
          <a:pPr>
            <a:lnSpc>
              <a:spcPct val="100000"/>
            </a:lnSpc>
          </a:pPr>
          <a:r>
            <a:rPr lang="en-US">
              <a:solidFill>
                <a:schemeClr val="bg1"/>
              </a:solidFill>
            </a:rPr>
            <a:t>Full data objects returned</a:t>
          </a:r>
        </a:p>
      </dgm:t>
    </dgm:pt>
    <dgm:pt modelId="{EB5CEE33-C70B-480E-9C95-3AEF522E924D}" type="parTrans" cxnId="{667EFB35-4F55-44CB-BA60-F7753EC03FD0}">
      <dgm:prSet/>
      <dgm:spPr/>
      <dgm:t>
        <a:bodyPr/>
        <a:lstStyle/>
        <a:p>
          <a:endParaRPr lang="en-US"/>
        </a:p>
      </dgm:t>
    </dgm:pt>
    <dgm:pt modelId="{E4022381-19D5-4810-BF27-9131E2BAB67F}" type="sibTrans" cxnId="{667EFB35-4F55-44CB-BA60-F7753EC03FD0}">
      <dgm:prSet/>
      <dgm:spPr/>
      <dgm:t>
        <a:bodyPr/>
        <a:lstStyle/>
        <a:p>
          <a:endParaRPr lang="en-US"/>
        </a:p>
      </dgm:t>
    </dgm:pt>
    <dgm:pt modelId="{997DAC05-4ECF-4DB1-8F5F-1E1F2D4BE8A8}">
      <dgm:prSet/>
      <dgm:spPr>
        <a:ln>
          <a:noFill/>
        </a:ln>
      </dgm:spPr>
      <dgm:t>
        <a:bodyPr/>
        <a:lstStyle/>
        <a:p>
          <a:pPr>
            <a:lnSpc>
              <a:spcPct val="100000"/>
            </a:lnSpc>
          </a:pPr>
          <a:r>
            <a:rPr lang="en-US">
              <a:solidFill>
                <a:schemeClr val="bg1"/>
              </a:solidFill>
            </a:rPr>
            <a:t>Filtering on client</a:t>
          </a:r>
        </a:p>
      </dgm:t>
    </dgm:pt>
    <dgm:pt modelId="{0F8C29E7-2EAA-4794-92FB-3B5755D4AA8C}" type="parTrans" cxnId="{086E1244-16AA-4EDE-A8FB-76FC5A35AB9F}">
      <dgm:prSet/>
      <dgm:spPr/>
      <dgm:t>
        <a:bodyPr/>
        <a:lstStyle/>
        <a:p>
          <a:endParaRPr lang="en-US"/>
        </a:p>
      </dgm:t>
    </dgm:pt>
    <dgm:pt modelId="{973FAF6B-AB72-4D4C-95D8-662C33F5B593}" type="sibTrans" cxnId="{086E1244-16AA-4EDE-A8FB-76FC5A35AB9F}">
      <dgm:prSet/>
      <dgm:spPr/>
      <dgm:t>
        <a:bodyPr/>
        <a:lstStyle/>
        <a:p>
          <a:endParaRPr lang="en-US"/>
        </a:p>
      </dgm:t>
    </dgm:pt>
    <dgm:pt modelId="{65438CEB-2186-4C4F-ADCF-003412FA1F6B}">
      <dgm:prSet/>
      <dgm:spPr>
        <a:ln>
          <a:noFill/>
        </a:ln>
      </dgm:spPr>
      <dgm:t>
        <a:bodyPr/>
        <a:lstStyle/>
        <a:p>
          <a:pPr>
            <a:lnSpc>
              <a:spcPct val="100000"/>
            </a:lnSpc>
          </a:pPr>
          <a:r>
            <a:rPr lang="en-US">
              <a:solidFill>
                <a:schemeClr val="bg1"/>
              </a:solidFill>
            </a:rPr>
            <a:t>Secure information exposed</a:t>
          </a:r>
        </a:p>
      </dgm:t>
    </dgm:pt>
    <dgm:pt modelId="{6AB8EEF8-BAD9-4E60-9961-7D31829DB4B6}" type="parTrans" cxnId="{88283AD2-27FD-4C68-8D8D-3E2530BCB2C7}">
      <dgm:prSet/>
      <dgm:spPr/>
      <dgm:t>
        <a:bodyPr/>
        <a:lstStyle/>
        <a:p>
          <a:endParaRPr lang="en-US"/>
        </a:p>
      </dgm:t>
    </dgm:pt>
    <dgm:pt modelId="{191BFF06-B177-4290-A057-8CC6BD1A9358}" type="sibTrans" cxnId="{88283AD2-27FD-4C68-8D8D-3E2530BCB2C7}">
      <dgm:prSet/>
      <dgm:spPr/>
      <dgm:t>
        <a:bodyPr/>
        <a:lstStyle/>
        <a:p>
          <a:endParaRPr lang="en-US"/>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dgm:spPr>
        <a:ln>
          <a:noFill/>
        </a:ln>
      </dgm:spPr>
      <dgm:t>
        <a:bodyPr/>
        <a:lstStyle/>
        <a:p>
          <a:pPr>
            <a:lnSpc>
              <a:spcPct val="100000"/>
            </a:lnSpc>
          </a:pPr>
          <a:r>
            <a:rPr lang="en-US">
              <a:solidFill>
                <a:schemeClr val="bg1"/>
              </a:solidFill>
            </a:rPr>
            <a:t>Brute force attacks</a:t>
          </a:r>
        </a:p>
      </dgm:t>
    </dgm:pt>
    <dgm:pt modelId="{EB5CEE33-C70B-480E-9C95-3AEF522E924D}" type="parTrans" cxnId="{667EFB35-4F55-44CB-BA60-F7753EC03FD0}">
      <dgm:prSet/>
      <dgm:spPr/>
      <dgm:t>
        <a:bodyPr/>
        <a:lstStyle/>
        <a:p>
          <a:endParaRPr lang="en-US"/>
        </a:p>
      </dgm:t>
    </dgm:pt>
    <dgm:pt modelId="{E4022381-19D5-4810-BF27-9131E2BAB67F}" type="sibTrans" cxnId="{667EFB35-4F55-44CB-BA60-F7753EC03FD0}">
      <dgm:prSet/>
      <dgm:spPr/>
      <dgm:t>
        <a:bodyPr/>
        <a:lstStyle/>
        <a:p>
          <a:endParaRPr lang="en-US"/>
        </a:p>
      </dgm:t>
    </dgm:pt>
    <dgm:pt modelId="{7D1FCCA6-1009-4F7E-A63E-F23F9E2424BA}">
      <dgm:prSet/>
      <dgm:spPr>
        <a:ln>
          <a:noFill/>
        </a:ln>
      </dgm:spPr>
      <dgm:t>
        <a:bodyPr/>
        <a:lstStyle/>
        <a:p>
          <a:pPr>
            <a:lnSpc>
              <a:spcPct val="100000"/>
            </a:lnSpc>
          </a:pPr>
          <a:r>
            <a:rPr lang="en-US">
              <a:solidFill>
                <a:schemeClr val="bg1"/>
              </a:solidFill>
            </a:rPr>
            <a:t>Denial of Service</a:t>
          </a:r>
        </a:p>
      </dgm:t>
    </dgm:pt>
    <dgm:pt modelId="{C7F612FA-4855-45FE-97A6-99E209C62511}" type="parTrans" cxnId="{5D1682AB-D164-4673-A724-7380427978C0}">
      <dgm:prSet/>
      <dgm:spPr/>
      <dgm:t>
        <a:bodyPr/>
        <a:lstStyle/>
        <a:p>
          <a:endParaRPr lang="en-NL"/>
        </a:p>
      </dgm:t>
    </dgm:pt>
    <dgm:pt modelId="{BBE6A0DD-963D-4359-8AEC-DE4055A242D2}" type="sibTrans" cxnId="{5D1682AB-D164-4673-A724-7380427978C0}">
      <dgm:prSet/>
      <dgm:spPr/>
      <dgm:t>
        <a:bodyPr/>
        <a:lstStyle/>
        <a:p>
          <a:endParaRPr lang="en-NL"/>
        </a:p>
      </dgm:t>
    </dgm:pt>
    <dgm:pt modelId="{3FCF6F6C-DB5E-43E2-8DE0-878103FE2BB7}">
      <dgm:prSet/>
      <dgm:spPr>
        <a:ln>
          <a:noFill/>
        </a:ln>
      </dgm:spPr>
      <dgm:t>
        <a:bodyPr/>
        <a:lstStyle/>
        <a:p>
          <a:pPr>
            <a:lnSpc>
              <a:spcPct val="100000"/>
            </a:lnSpc>
          </a:pPr>
          <a:r>
            <a:rPr lang="en-US">
              <a:solidFill>
                <a:schemeClr val="bg1"/>
              </a:solidFill>
            </a:rPr>
            <a:t>Excessive request size</a:t>
          </a:r>
          <a:endParaRPr lang="en-NL">
            <a:solidFill>
              <a:schemeClr val="bg1"/>
            </a:solidFill>
          </a:endParaRPr>
        </a:p>
      </dgm:t>
    </dgm:pt>
    <dgm:pt modelId="{E32BD194-6444-4FE1-BBA9-DC150DE17796}" type="parTrans" cxnId="{68652EDC-5C4B-44BA-AE1C-1D7E3D679BF1}">
      <dgm:prSet/>
      <dgm:spPr/>
      <dgm:t>
        <a:bodyPr/>
        <a:lstStyle/>
        <a:p>
          <a:endParaRPr lang="en-NL"/>
        </a:p>
      </dgm:t>
    </dgm:pt>
    <dgm:pt modelId="{CA2339C1-F5C1-48D0-B068-A51635710740}" type="sibTrans" cxnId="{68652EDC-5C4B-44BA-AE1C-1D7E3D679BF1}">
      <dgm:prSet/>
      <dgm:spPr/>
      <dgm:t>
        <a:bodyPr/>
        <a:lstStyle/>
        <a:p>
          <a:endParaRPr lang="en-NL"/>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dgm:spPr>
        <a:ln>
          <a:noFill/>
        </a:ln>
      </dgm:spPr>
      <dgm:t>
        <a:bodyPr/>
        <a:lstStyle/>
        <a:p>
          <a:pPr>
            <a:lnSpc>
              <a:spcPct val="100000"/>
            </a:lnSpc>
          </a:pPr>
          <a:r>
            <a:rPr lang="en-US">
              <a:solidFill>
                <a:schemeClr val="bg1"/>
              </a:solidFill>
            </a:rPr>
            <a:t>Misconfigured HTTP headers</a:t>
          </a:r>
        </a:p>
      </dgm:t>
    </dgm:pt>
    <dgm:pt modelId="{64C923E8-0B41-4B89-88A2-2ACA30452D8B}" type="parTrans" cxnId="{49A8B2AD-BAD0-4B37-B11F-9624A54592EF}">
      <dgm:prSet/>
      <dgm:spPr/>
      <dgm:t>
        <a:bodyPr/>
        <a:lstStyle/>
        <a:p>
          <a:endParaRPr lang="en-US"/>
        </a:p>
      </dgm:t>
    </dgm:pt>
    <dgm:pt modelId="{09022D53-7B97-40AF-B182-0A5F151CE39F}" type="sibTrans" cxnId="{49A8B2AD-BAD0-4B37-B11F-9624A54592EF}">
      <dgm:prSet/>
      <dgm:spPr/>
      <dgm:t>
        <a:bodyPr/>
        <a:lstStyle/>
        <a:p>
          <a:endParaRPr lang="en-US"/>
        </a:p>
      </dgm:t>
    </dgm:pt>
    <dgm:pt modelId="{EB6077D3-7AD2-41AC-843F-892CC852AC0C}">
      <dgm:prSet/>
      <dgm:spPr>
        <a:ln>
          <a:noFill/>
        </a:ln>
      </dgm:spPr>
      <dgm:t>
        <a:bodyPr/>
        <a:lstStyle/>
        <a:p>
          <a:pPr>
            <a:lnSpc>
              <a:spcPct val="100000"/>
            </a:lnSpc>
          </a:pPr>
          <a:r>
            <a:rPr lang="en-US">
              <a:solidFill>
                <a:schemeClr val="bg1"/>
              </a:solidFill>
            </a:rPr>
            <a:t>Unnecessary HTTP methods</a:t>
          </a:r>
        </a:p>
      </dgm:t>
    </dgm:pt>
    <dgm:pt modelId="{6C896F80-0CAF-4522-8869-80C994B2942A}" type="parTrans" cxnId="{492DD2C0-629D-475E-B16E-0FDE206F3B80}">
      <dgm:prSet/>
      <dgm:spPr/>
      <dgm:t>
        <a:bodyPr/>
        <a:lstStyle/>
        <a:p>
          <a:endParaRPr lang="en-US"/>
        </a:p>
      </dgm:t>
    </dgm:pt>
    <dgm:pt modelId="{2C62862E-35CF-4D62-8448-27A3AA02D385}" type="sibTrans" cxnId="{492DD2C0-629D-475E-B16E-0FDE206F3B80}">
      <dgm:prSet/>
      <dgm:spPr/>
      <dgm:t>
        <a:bodyPr/>
        <a:lstStyle/>
        <a:p>
          <a:endParaRPr lang="en-US"/>
        </a:p>
      </dgm:t>
    </dgm:pt>
    <dgm:pt modelId="{C65E0A92-B115-468B-81E3-4400DCFB5130}">
      <dgm:prSet/>
      <dgm:spPr>
        <a:ln>
          <a:noFill/>
        </a:ln>
      </dgm:spPr>
      <dgm:t>
        <a:bodyPr/>
        <a:lstStyle/>
        <a:p>
          <a:pPr>
            <a:lnSpc>
              <a:spcPct val="100000"/>
            </a:lnSpc>
          </a:pPr>
          <a:r>
            <a:rPr lang="en-US">
              <a:solidFill>
                <a:schemeClr val="bg1"/>
              </a:solidFill>
            </a:rPr>
            <a:t>Verbose error messages</a:t>
          </a:r>
        </a:p>
      </dgm:t>
    </dgm:pt>
    <dgm:pt modelId="{1AC8A92C-20D0-4689-972B-1C2689A511A5}" type="parTrans" cxnId="{C44D9A57-8647-4083-B610-F90A7D7C274A}">
      <dgm:prSet/>
      <dgm:spPr/>
      <dgm:t>
        <a:bodyPr/>
        <a:lstStyle/>
        <a:p>
          <a:endParaRPr lang="en-US"/>
        </a:p>
      </dgm:t>
    </dgm:pt>
    <dgm:pt modelId="{95C33DA1-0A92-4D45-AFF4-5A3299C3ACAD}" type="sibTrans" cxnId="{C44D9A57-8647-4083-B610-F90A7D7C274A}">
      <dgm:prSet/>
      <dgm:spPr/>
      <dgm:t>
        <a:bodyPr/>
        <a:lstStyle/>
        <a:p>
          <a:endParaRPr lang="en-US"/>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789553" y="656030"/>
          <a:ext cx="728525" cy="7285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344343"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Security</a:t>
          </a:r>
        </a:p>
      </dsp:txBody>
      <dsp:txXfrm>
        <a:off x="344343" y="1689260"/>
        <a:ext cx="1618945" cy="647578"/>
      </dsp:txXfrm>
    </dsp:sp>
    <dsp:sp modelId="{2D5641FC-17E6-45DB-84BD-BABA3EABD853}">
      <dsp:nvSpPr>
        <dsp:cNvPr id="0" name=""/>
        <dsp:cNvSpPr/>
      </dsp:nvSpPr>
      <dsp:spPr>
        <a:xfrm>
          <a:off x="2691814" y="656030"/>
          <a:ext cx="728525" cy="7285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2246604"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Caching</a:t>
          </a:r>
        </a:p>
      </dsp:txBody>
      <dsp:txXfrm>
        <a:off x="2246604" y="1689260"/>
        <a:ext cx="1618945" cy="647578"/>
      </dsp:txXfrm>
    </dsp:sp>
    <dsp:sp modelId="{96DA2F75-7432-4730-9934-6016EE5924AA}">
      <dsp:nvSpPr>
        <dsp:cNvPr id="0" name=""/>
        <dsp:cNvSpPr/>
      </dsp:nvSpPr>
      <dsp:spPr>
        <a:xfrm>
          <a:off x="4594075" y="656030"/>
          <a:ext cx="728525" cy="7285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548F6AC-4B58-4078-B3F8-CA47DF4340D9}">
      <dsp:nvSpPr>
        <dsp:cNvPr id="0" name=""/>
        <dsp:cNvSpPr/>
      </dsp:nvSpPr>
      <dsp:spPr>
        <a:xfrm>
          <a:off x="4148865"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Integration</a:t>
          </a:r>
        </a:p>
      </dsp:txBody>
      <dsp:txXfrm>
        <a:off x="4148865" y="1689260"/>
        <a:ext cx="1618945" cy="647578"/>
      </dsp:txXfrm>
    </dsp:sp>
    <dsp:sp modelId="{15787F05-2034-4401-A9E3-1776D0311324}">
      <dsp:nvSpPr>
        <dsp:cNvPr id="0" name=""/>
        <dsp:cNvSpPr/>
      </dsp:nvSpPr>
      <dsp:spPr>
        <a:xfrm>
          <a:off x="6496336" y="656030"/>
          <a:ext cx="728525" cy="72852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6051126"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Throttling </a:t>
          </a:r>
        </a:p>
      </dsp:txBody>
      <dsp:txXfrm>
        <a:off x="6051126" y="1689260"/>
        <a:ext cx="1618945" cy="647578"/>
      </dsp:txXfrm>
    </dsp:sp>
    <dsp:sp modelId="{051945D4-A204-4E26-83BC-2A362FB05876}">
      <dsp:nvSpPr>
        <dsp:cNvPr id="0" name=""/>
        <dsp:cNvSpPr/>
      </dsp:nvSpPr>
      <dsp:spPr>
        <a:xfrm>
          <a:off x="8398596" y="656030"/>
          <a:ext cx="728525" cy="72852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863F2B4-AEC4-43DA-BA56-7DECDECB7FBE}">
      <dsp:nvSpPr>
        <dsp:cNvPr id="0" name=""/>
        <dsp:cNvSpPr/>
      </dsp:nvSpPr>
      <dsp:spPr>
        <a:xfrm>
          <a:off x="7953386"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Quota limits</a:t>
          </a:r>
        </a:p>
      </dsp:txBody>
      <dsp:txXfrm>
        <a:off x="7953386" y="1689260"/>
        <a:ext cx="1618945" cy="647578"/>
      </dsp:txXfrm>
    </dsp:sp>
    <dsp:sp modelId="{5AD3BD7E-3944-46AA-B56C-3A8A642CA170}">
      <dsp:nvSpPr>
        <dsp:cNvPr id="0" name=""/>
        <dsp:cNvSpPr/>
      </dsp:nvSpPr>
      <dsp:spPr>
        <a:xfrm>
          <a:off x="10300857" y="656030"/>
          <a:ext cx="728525" cy="72852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9855647" y="1689260"/>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solidFill>
                <a:schemeClr val="bg1"/>
              </a:solidFill>
            </a:rPr>
            <a:t>Transformations</a:t>
          </a:r>
        </a:p>
      </dsp:txBody>
      <dsp:txXfrm>
        <a:off x="9855647" y="1689260"/>
        <a:ext cx="1618945" cy="647578"/>
      </dsp:txXfrm>
    </dsp:sp>
    <dsp:sp modelId="{99C2E924-8BC0-48CA-AE34-6B3BAE69B598}">
      <dsp:nvSpPr>
        <dsp:cNvPr id="0" name=""/>
        <dsp:cNvSpPr/>
      </dsp:nvSpPr>
      <dsp:spPr>
        <a:xfrm>
          <a:off x="4594075" y="2741574"/>
          <a:ext cx="728525" cy="728525"/>
        </a:xfrm>
        <a:prstGeom prst="rect">
          <a:avLst/>
        </a:prstGeom>
        <a:blipFill>
          <a:blip xmlns:r="http://schemas.openxmlformats.org/officeDocument/2006/relationships" r:embed="rId13">
            <a:extLst>
              <a:ext uri="{96DAC541-7B7A-43D3-8B79-37D633B846F1}">
                <asvg:svgBlip xmlns:asvg="http://schemas.microsoft.com/office/drawing/2016/SVG/main" r:embed="rId1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4148865" y="3774804"/>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Mocking</a:t>
          </a:r>
        </a:p>
      </dsp:txBody>
      <dsp:txXfrm>
        <a:off x="4148865" y="3774804"/>
        <a:ext cx="1618945" cy="647578"/>
      </dsp:txXfrm>
    </dsp:sp>
    <dsp:sp modelId="{CFC2D02C-EA3D-409D-AF67-77C5CADF77CE}">
      <dsp:nvSpPr>
        <dsp:cNvPr id="0" name=""/>
        <dsp:cNvSpPr/>
      </dsp:nvSpPr>
      <dsp:spPr>
        <a:xfrm>
          <a:off x="6496336" y="2741574"/>
          <a:ext cx="728525" cy="728525"/>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6051126" y="3774804"/>
          <a:ext cx="1618945" cy="647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And many more…</a:t>
          </a:r>
        </a:p>
      </dsp:txBody>
      <dsp:txXfrm>
        <a:off x="6051126" y="3774804"/>
        <a:ext cx="1618945" cy="6475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Lack of logging, monitoring, alerting </a:t>
          </a:r>
        </a:p>
      </dsp:txBody>
      <dsp:txXfrm>
        <a:off x="272324" y="3133719"/>
        <a:ext cx="3365458" cy="720000"/>
      </dsp:txXfrm>
    </dsp:sp>
    <dsp:sp modelId="{4EEAD479-0FF0-4E4A-9EE1-EEDC324DF215}">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Logs not integrated </a:t>
          </a:r>
        </a:p>
      </dsp:txBody>
      <dsp:txXfrm>
        <a:off x="4226739" y="3133719"/>
        <a:ext cx="3365458" cy="720000"/>
      </dsp:txXfrm>
    </dsp:sp>
    <dsp:sp modelId="{9070D43A-A739-4141-8A81-2D995F8445E7}">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Relying on manual checks</a:t>
          </a:r>
        </a:p>
      </dsp:txBody>
      <dsp:txXfrm>
        <a:off x="8181153" y="3133719"/>
        <a:ext cx="3365458"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1274468" y="162185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solidFill>
                <a:schemeClr val="bg1"/>
              </a:solidFill>
            </a:rPr>
            <a:t>Exposing valuable data</a:t>
          </a:r>
        </a:p>
      </dsp:txBody>
      <dsp:txXfrm>
        <a:off x="779468" y="2736558"/>
        <a:ext cx="1800000" cy="720000"/>
      </dsp:txXfrm>
    </dsp:sp>
    <dsp:sp modelId="{D60BFC66-3A4A-4ED1-8D0B-F27E7B4C170B}">
      <dsp:nvSpPr>
        <dsp:cNvPr id="0" name=""/>
        <dsp:cNvSpPr/>
      </dsp:nvSpPr>
      <dsp:spPr>
        <a:xfrm>
          <a:off x="3389468" y="1621854"/>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solidFill>
                <a:schemeClr val="bg1"/>
              </a:solidFill>
            </a:rPr>
            <a:t>Easily accessible infrastructure</a:t>
          </a:r>
        </a:p>
      </dsp:txBody>
      <dsp:txXfrm>
        <a:off x="2894468" y="2736558"/>
        <a:ext cx="1800000" cy="720000"/>
      </dsp:txXfrm>
    </dsp:sp>
    <dsp:sp modelId="{07F959E3-66E7-4211-9EAF-192D77D7B187}">
      <dsp:nvSpPr>
        <dsp:cNvPr id="0" name=""/>
        <dsp:cNvSpPr/>
      </dsp:nvSpPr>
      <dsp:spPr>
        <a:xfrm>
          <a:off x="5504468" y="1621854"/>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solidFill>
                <a:schemeClr val="bg1"/>
              </a:solidFill>
            </a:rPr>
            <a:t>Inadequate authentication or authorization</a:t>
          </a:r>
        </a:p>
      </dsp:txBody>
      <dsp:txXfrm>
        <a:off x="5009468" y="2736558"/>
        <a:ext cx="1800000" cy="720000"/>
      </dsp:txXfrm>
    </dsp:sp>
    <dsp:sp modelId="{8C563C67-FDA5-463A-90D2-1C2C62C74E98}">
      <dsp:nvSpPr>
        <dsp:cNvPr id="0" name=""/>
        <dsp:cNvSpPr/>
      </dsp:nvSpPr>
      <dsp:spPr>
        <a:xfrm>
          <a:off x="7619468" y="162185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solidFill>
                <a:schemeClr val="bg1"/>
              </a:solidFill>
            </a:rPr>
            <a:t>Not following best practices</a:t>
          </a:r>
        </a:p>
      </dsp:txBody>
      <dsp:txXfrm>
        <a:off x="7124468" y="2736558"/>
        <a:ext cx="1800000" cy="720000"/>
      </dsp:txXfrm>
    </dsp:sp>
    <dsp:sp modelId="{19232B0B-32B3-4756-94D8-0B3DCA738DBC}">
      <dsp:nvSpPr>
        <dsp:cNvPr id="0" name=""/>
        <dsp:cNvSpPr/>
      </dsp:nvSpPr>
      <dsp:spPr>
        <a:xfrm>
          <a:off x="9734468" y="1621854"/>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D769C2-0028-421A-B952-06A8B4673035}">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solidFill>
                <a:schemeClr val="bg1"/>
              </a:solidFill>
            </a:rPr>
            <a:t>Missing monitoring capabilities</a:t>
          </a:r>
        </a:p>
      </dsp:txBody>
      <dsp:txXfrm>
        <a:off x="9239468" y="2736558"/>
        <a:ext cx="180000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Infrastructure</a:t>
          </a:r>
          <a:endParaRPr lang="en-US" sz="2500" kern="1200"/>
        </a:p>
      </dsp:txBody>
      <dsp:txXfrm>
        <a:off x="456339" y="3553742"/>
        <a:ext cx="2536339" cy="1521803"/>
      </dsp:txXfrm>
    </dsp:sp>
    <dsp:sp modelId="{DC566DDC-576F-4779-9D3B-41733D07E41C}">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3246312" y="3553742"/>
        <a:ext cx="2536339" cy="1521803"/>
      </dsp:txXfrm>
    </dsp:sp>
    <dsp:sp modelId="{5610F028-2603-4DEA-BB06-BB5FC8A53BB3}">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a:p>
      </dsp:txBody>
      <dsp:txXfrm>
        <a:off x="6036285" y="3553742"/>
        <a:ext cx="2536339" cy="1521803"/>
      </dsp:txXfrm>
    </dsp:sp>
    <dsp:sp modelId="{7452BA89-8550-4A0D-924F-C26F7E1AFE69}">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Gateway</a:t>
          </a:r>
          <a:endParaRPr lang="en-US" sz="2500" kern="120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14016F-F227-45CB-BDA1-1AFA5A377E86}">
      <dsp:nvSpPr>
        <dsp:cNvPr id="0" name=""/>
        <dsp:cNvSpPr/>
      </dsp:nvSpPr>
      <dsp:spPr>
        <a:xfrm>
          <a:off x="456339" y="2867"/>
          <a:ext cx="2536339" cy="1521803"/>
        </a:xfrm>
        <a:prstGeom prst="rect">
          <a:avLst/>
        </a:prstGeom>
        <a:solidFill>
          <a:schemeClr val="accent5">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Broken object level authorization</a:t>
          </a:r>
          <a:endParaRPr lang="en-US" sz="2600" kern="1200"/>
        </a:p>
      </dsp:txBody>
      <dsp:txXfrm>
        <a:off x="456339" y="2867"/>
        <a:ext cx="2536339" cy="1521803"/>
      </dsp:txXfrm>
    </dsp:sp>
    <dsp:sp modelId="{B223CB7A-81DD-49BA-8A4F-C132776AC39B}">
      <dsp:nvSpPr>
        <dsp:cNvPr id="0" name=""/>
        <dsp:cNvSpPr/>
      </dsp:nvSpPr>
      <dsp:spPr>
        <a:xfrm>
          <a:off x="3246312" y="2867"/>
          <a:ext cx="2536339" cy="1521803"/>
        </a:xfrm>
        <a:prstGeom prst="rect">
          <a:avLst/>
        </a:prstGeom>
        <a:solidFill>
          <a:schemeClr val="accent5">
            <a:hueOff val="-750949"/>
            <a:satOff val="-1935"/>
            <a:lumOff val="-1307"/>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Broken</a:t>
          </a:r>
          <a:r>
            <a:rPr lang="nl-NL" sz="2600" kern="1200" dirty="0"/>
            <a:t> </a:t>
          </a:r>
          <a:r>
            <a:rPr lang="nl-NL" sz="2600" kern="1200" dirty="0" err="1"/>
            <a:t>authentication</a:t>
          </a:r>
          <a:endParaRPr lang="en-US" sz="2600" kern="1200" dirty="0"/>
        </a:p>
      </dsp:txBody>
      <dsp:txXfrm>
        <a:off x="3246312" y="2867"/>
        <a:ext cx="2536339" cy="1521803"/>
      </dsp:txXfrm>
    </dsp:sp>
    <dsp:sp modelId="{DC4EC20C-CE8B-48B6-ADA0-AF91CAF9B56F}">
      <dsp:nvSpPr>
        <dsp:cNvPr id="0" name=""/>
        <dsp:cNvSpPr/>
      </dsp:nvSpPr>
      <dsp:spPr>
        <a:xfrm>
          <a:off x="6036285" y="2867"/>
          <a:ext cx="2536339" cy="1521803"/>
        </a:xfrm>
        <a:prstGeom prst="rect">
          <a:avLst/>
        </a:prstGeom>
        <a:solidFill>
          <a:schemeClr val="accent5">
            <a:hueOff val="-1501898"/>
            <a:satOff val="-3871"/>
            <a:lumOff val="-2614"/>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Excessive</a:t>
          </a:r>
          <a:r>
            <a:rPr lang="nl-NL" sz="2600" kern="1200" dirty="0"/>
            <a:t> data exposure</a:t>
          </a:r>
          <a:endParaRPr lang="en-US" sz="2600" kern="1200" dirty="0"/>
        </a:p>
      </dsp:txBody>
      <dsp:txXfrm>
        <a:off x="6036285" y="2867"/>
        <a:ext cx="2536339" cy="1521803"/>
      </dsp:txXfrm>
    </dsp:sp>
    <dsp:sp modelId="{B494085F-B4EA-4068-B410-B6EA3EDC4C20}">
      <dsp:nvSpPr>
        <dsp:cNvPr id="0" name=""/>
        <dsp:cNvSpPr/>
      </dsp:nvSpPr>
      <dsp:spPr>
        <a:xfrm>
          <a:off x="8826258" y="2867"/>
          <a:ext cx="2536339" cy="1521803"/>
        </a:xfrm>
        <a:prstGeom prst="rect">
          <a:avLst/>
        </a:prstGeom>
        <a:solidFill>
          <a:schemeClr val="accent5">
            <a:hueOff val="-2252848"/>
            <a:satOff val="-5806"/>
            <a:lumOff val="-3922"/>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Lack</a:t>
          </a:r>
          <a:r>
            <a:rPr lang="nl-NL" sz="2600" kern="1200" dirty="0"/>
            <a:t> of resources </a:t>
          </a:r>
          <a:r>
            <a:rPr lang="nl-NL" sz="2600" kern="1200" dirty="0" err="1"/>
            <a:t>and</a:t>
          </a:r>
          <a:r>
            <a:rPr lang="nl-NL" sz="2600" kern="1200" dirty="0"/>
            <a:t> </a:t>
          </a:r>
          <a:r>
            <a:rPr lang="nl-NL" sz="2600" kern="1200" dirty="0" err="1"/>
            <a:t>rate</a:t>
          </a:r>
          <a:r>
            <a:rPr lang="nl-NL" sz="2600" kern="1200" dirty="0"/>
            <a:t> </a:t>
          </a:r>
          <a:r>
            <a:rPr lang="nl-NL" sz="2600" kern="1200" dirty="0" err="1"/>
            <a:t>limiting</a:t>
          </a:r>
          <a:endParaRPr lang="en-US" sz="2600" kern="1200" dirty="0"/>
        </a:p>
      </dsp:txBody>
      <dsp:txXfrm>
        <a:off x="8826258" y="2867"/>
        <a:ext cx="2536339" cy="1521803"/>
      </dsp:txXfrm>
    </dsp:sp>
    <dsp:sp modelId="{45973665-3528-4A32-9BC8-6360FC356699}">
      <dsp:nvSpPr>
        <dsp:cNvPr id="0" name=""/>
        <dsp:cNvSpPr/>
      </dsp:nvSpPr>
      <dsp:spPr>
        <a:xfrm>
          <a:off x="456339" y="1778304"/>
          <a:ext cx="2536339" cy="1521803"/>
        </a:xfrm>
        <a:prstGeom prst="rect">
          <a:avLst/>
        </a:prstGeom>
        <a:solidFill>
          <a:schemeClr val="accent5">
            <a:hueOff val="-3003797"/>
            <a:satOff val="-7742"/>
            <a:lumOff val="-522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Broken function level authorization</a:t>
          </a:r>
          <a:endParaRPr lang="en-US" sz="2600" kern="1200"/>
        </a:p>
      </dsp:txBody>
      <dsp:txXfrm>
        <a:off x="456339" y="1778304"/>
        <a:ext cx="2536339" cy="1521803"/>
      </dsp:txXfrm>
    </dsp:sp>
    <dsp:sp modelId="{417DF3EB-BFC8-4915-AE05-E242E5C45DBE}">
      <dsp:nvSpPr>
        <dsp:cNvPr id="0" name=""/>
        <dsp:cNvSpPr/>
      </dsp:nvSpPr>
      <dsp:spPr>
        <a:xfrm>
          <a:off x="3246312" y="1778304"/>
          <a:ext cx="2536339" cy="1521803"/>
        </a:xfrm>
        <a:prstGeom prst="rect">
          <a:avLst/>
        </a:prstGeom>
        <a:solidFill>
          <a:schemeClr val="accent5">
            <a:hueOff val="-3754746"/>
            <a:satOff val="-9677"/>
            <a:lumOff val="-6536"/>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Mass assignment</a:t>
          </a:r>
          <a:endParaRPr lang="en-US" sz="2600" kern="1200"/>
        </a:p>
      </dsp:txBody>
      <dsp:txXfrm>
        <a:off x="3246312" y="1778304"/>
        <a:ext cx="2536339" cy="1521803"/>
      </dsp:txXfrm>
    </dsp:sp>
    <dsp:sp modelId="{D0DE6BB9-7FD4-4F61-B666-2EB8B2AB5411}">
      <dsp:nvSpPr>
        <dsp:cNvPr id="0" name=""/>
        <dsp:cNvSpPr/>
      </dsp:nvSpPr>
      <dsp:spPr>
        <a:xfrm>
          <a:off x="6036285" y="1778304"/>
          <a:ext cx="2536339" cy="1521803"/>
        </a:xfrm>
        <a:prstGeom prst="rect">
          <a:avLst/>
        </a:prstGeom>
        <a:solidFill>
          <a:schemeClr val="accent5">
            <a:hueOff val="-4505695"/>
            <a:satOff val="-11613"/>
            <a:lumOff val="-7843"/>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Security misconfiguration</a:t>
          </a:r>
          <a:endParaRPr lang="en-US" sz="2600" kern="1200"/>
        </a:p>
      </dsp:txBody>
      <dsp:txXfrm>
        <a:off x="6036285" y="1778304"/>
        <a:ext cx="2536339" cy="1521803"/>
      </dsp:txXfrm>
    </dsp:sp>
    <dsp:sp modelId="{469D59BB-D4A8-4679-9E36-99C00F1C18D0}">
      <dsp:nvSpPr>
        <dsp:cNvPr id="0" name=""/>
        <dsp:cNvSpPr/>
      </dsp:nvSpPr>
      <dsp:spPr>
        <a:xfrm>
          <a:off x="8826258" y="1778304"/>
          <a:ext cx="2536339" cy="1521803"/>
        </a:xfrm>
        <a:prstGeom prst="rect">
          <a:avLst/>
        </a:prstGeom>
        <a:solidFill>
          <a:schemeClr val="accent5">
            <a:hueOff val="-5256644"/>
            <a:satOff val="-13548"/>
            <a:lumOff val="-9151"/>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Injection</a:t>
          </a:r>
          <a:endParaRPr lang="en-US" sz="2600" kern="1200"/>
        </a:p>
      </dsp:txBody>
      <dsp:txXfrm>
        <a:off x="8826258" y="1778304"/>
        <a:ext cx="2536339" cy="1521803"/>
      </dsp:txXfrm>
    </dsp:sp>
    <dsp:sp modelId="{2259B505-4358-4CDB-B272-404C5516FCAE}">
      <dsp:nvSpPr>
        <dsp:cNvPr id="0" name=""/>
        <dsp:cNvSpPr/>
      </dsp:nvSpPr>
      <dsp:spPr>
        <a:xfrm>
          <a:off x="3246312" y="3553742"/>
          <a:ext cx="2536339" cy="1521803"/>
        </a:xfrm>
        <a:prstGeom prst="rect">
          <a:avLst/>
        </a:prstGeom>
        <a:solidFill>
          <a:schemeClr val="accent5">
            <a:hueOff val="-6007594"/>
            <a:satOff val="-15484"/>
            <a:lumOff val="-1045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Improper assets management</a:t>
          </a:r>
          <a:endParaRPr lang="en-US" sz="2600" kern="1200"/>
        </a:p>
      </dsp:txBody>
      <dsp:txXfrm>
        <a:off x="3246312" y="3553742"/>
        <a:ext cx="2536339" cy="1521803"/>
      </dsp:txXfrm>
    </dsp:sp>
    <dsp:sp modelId="{A365F21D-60EE-4BFE-B2AA-4756DF26B07A}">
      <dsp:nvSpPr>
        <dsp:cNvPr id="0" name=""/>
        <dsp:cNvSpPr/>
      </dsp:nvSpPr>
      <dsp:spPr>
        <a:xfrm>
          <a:off x="6036285" y="3553742"/>
          <a:ext cx="2536339" cy="1521803"/>
        </a:xfrm>
        <a:prstGeom prst="rect">
          <a:avLst/>
        </a:prstGeom>
        <a:solidFill>
          <a:schemeClr val="accent5">
            <a:hueOff val="-6758543"/>
            <a:satOff val="-17419"/>
            <a:lumOff val="-11765"/>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Insufficient logging and monitoring</a:t>
          </a:r>
          <a:endParaRPr lang="en-US" sz="2600" kern="1200"/>
        </a:p>
      </dsp:txBody>
      <dsp:txXfrm>
        <a:off x="6036285" y="3553742"/>
        <a:ext cx="2536339" cy="152180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Unprotected APIs</a:t>
          </a:r>
        </a:p>
      </dsp:txBody>
      <dsp:txXfrm>
        <a:off x="272324" y="3133719"/>
        <a:ext cx="3365458" cy="720000"/>
      </dsp:txXfrm>
    </dsp:sp>
    <dsp:sp modelId="{E670CA25-1A65-4314-B14E-171850045EAC}">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Weak authentication</a:t>
          </a:r>
        </a:p>
      </dsp:txBody>
      <dsp:txXfrm>
        <a:off x="4226739" y="3133719"/>
        <a:ext cx="3365458" cy="720000"/>
      </dsp:txXfrm>
    </dsp:sp>
    <dsp:sp modelId="{D8F74700-4480-40BC-8B1C-7F768461C1CB}">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Lack of access token validation</a:t>
          </a:r>
        </a:p>
      </dsp:txBody>
      <dsp:txXfrm>
        <a:off x="8181153" y="3133719"/>
        <a:ext cx="3365458" cy="720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Full data objects returned</a:t>
          </a:r>
        </a:p>
      </dsp:txBody>
      <dsp:txXfrm>
        <a:off x="272324" y="3133719"/>
        <a:ext cx="3365458" cy="720000"/>
      </dsp:txXfrm>
    </dsp:sp>
    <dsp:sp modelId="{9125C69B-8DBC-45A1-B50B-77E90DE2F998}">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Filtering on client</a:t>
          </a:r>
        </a:p>
      </dsp:txBody>
      <dsp:txXfrm>
        <a:off x="4226739" y="3133719"/>
        <a:ext cx="3365458" cy="720000"/>
      </dsp:txXfrm>
    </dsp:sp>
    <dsp:sp modelId="{F5E2084B-E78C-43D1-9338-306C4DB60F6B}">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Secure information exposed</a:t>
          </a:r>
        </a:p>
      </dsp:txBody>
      <dsp:txXfrm>
        <a:off x="8181153" y="3133719"/>
        <a:ext cx="3365458" cy="720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pPr>
          <a:r>
            <a:rPr lang="en-US" sz="30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pPr>
          <a:r>
            <a:rPr lang="en-US" sz="30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pPr>
          <a:r>
            <a:rPr lang="en-US" sz="3000" kern="1200">
              <a:solidFill>
                <a:schemeClr val="bg1"/>
              </a:solidFill>
            </a:rPr>
            <a:t>Excessive request size</a:t>
          </a:r>
          <a:endParaRPr lang="en-NL" sz="3000" kern="1200">
            <a:solidFill>
              <a:schemeClr val="bg1"/>
            </a:solidFill>
          </a:endParaRPr>
        </a:p>
      </dsp:txBody>
      <dsp:txXfrm>
        <a:off x="8181153" y="3133719"/>
        <a:ext cx="3365458"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Misconfigured HTTP headers</a:t>
          </a:r>
        </a:p>
      </dsp:txBody>
      <dsp:txXfrm>
        <a:off x="272324" y="3133719"/>
        <a:ext cx="3365458" cy="720000"/>
      </dsp:txXfrm>
    </dsp:sp>
    <dsp:sp modelId="{3C31433D-E864-4CAC-A68E-E5E13624DAD3}">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Unnecessary HTTP methods</a:t>
          </a:r>
        </a:p>
      </dsp:txBody>
      <dsp:txXfrm>
        <a:off x="4226739" y="3133719"/>
        <a:ext cx="3365458" cy="720000"/>
      </dsp:txXfrm>
    </dsp:sp>
    <dsp:sp modelId="{B35DF652-59AE-4660-9CA4-DC31463E3E36}">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1"/>
              </a:solidFill>
            </a:rPr>
            <a:t>Verbose error messages</a:t>
          </a:r>
        </a:p>
      </dsp:txBody>
      <dsp:txXfrm>
        <a:off x="8181153" y="3133719"/>
        <a:ext cx="336545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e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jpe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e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jpeg>
</file>

<file path=ppt/media/image76.png>
</file>

<file path=ppt/media/image77.png>
</file>

<file path=ppt/media/image7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30/08/2020</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apifriends.com/api-management/principles-api-management/"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security/owasps-api-security/"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apifriends.com/api-management/oauth-2/"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8/30/2020 12:31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26</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8/30/2020 12:32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10</a:t>
            </a:fld>
            <a:endParaRPr lang="en-US"/>
          </a:p>
        </p:txBody>
      </p:sp>
    </p:spTree>
    <p:extLst>
      <p:ext uri="{BB962C8B-B14F-4D97-AF65-F5344CB8AC3E}">
        <p14:creationId xmlns:p14="http://schemas.microsoft.com/office/powerpoint/2010/main" val="3863911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Block </a:t>
            </a:r>
            <a:r>
              <a:rPr lang="en-US" sz="1200" b="1" dirty="0">
                <a:gradFill>
                  <a:gsLst>
                    <a:gs pos="2917">
                      <a:schemeClr val="tx1"/>
                    </a:gs>
                    <a:gs pos="30000">
                      <a:schemeClr val="tx1"/>
                    </a:gs>
                  </a:gsLst>
                  <a:lin ang="5400000" scaled="0"/>
                </a:gradFill>
                <a:latin typeface="+mj-lt"/>
              </a:rPr>
              <a:t>suspicious</a:t>
            </a:r>
            <a:r>
              <a:rPr lang="en-US" sz="1200" dirty="0">
                <a:gradFill>
                  <a:gsLst>
                    <a:gs pos="2917">
                      <a:schemeClr val="tx1"/>
                    </a:gs>
                    <a:gs pos="30000">
                      <a:schemeClr val="tx1"/>
                    </a:gs>
                  </a:gsLst>
                  <a:lin ang="5400000" scaled="0"/>
                </a:gradFill>
              </a:rPr>
              <a:t> requests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Forward </a:t>
            </a:r>
            <a:r>
              <a:rPr lang="en-US" sz="1200" b="1" dirty="0">
                <a:gradFill>
                  <a:gsLst>
                    <a:gs pos="2917">
                      <a:schemeClr val="tx1"/>
                    </a:gs>
                    <a:gs pos="30000">
                      <a:schemeClr val="tx1"/>
                    </a:gs>
                  </a:gsLst>
                  <a:lin ang="5400000" scaled="0"/>
                </a:gradFill>
                <a:latin typeface="+mj-lt"/>
              </a:rPr>
              <a:t>valid</a:t>
            </a:r>
            <a:r>
              <a:rPr lang="en-US" sz="1200" b="1" dirty="0">
                <a:gradFill>
                  <a:gsLst>
                    <a:gs pos="2917">
                      <a:schemeClr val="tx1"/>
                    </a:gs>
                    <a:gs pos="30000">
                      <a:schemeClr val="tx1"/>
                    </a:gs>
                  </a:gsLst>
                  <a:lin ang="5400000" scaled="0"/>
                </a:gradFill>
              </a:rPr>
              <a:t> </a:t>
            </a:r>
            <a:r>
              <a:rPr lang="en-US" sz="1200" dirty="0">
                <a:gradFill>
                  <a:gsLst>
                    <a:gs pos="2917">
                      <a:schemeClr val="tx1"/>
                    </a:gs>
                    <a:gs pos="30000">
                      <a:schemeClr val="tx1"/>
                    </a:gs>
                  </a:gsLst>
                  <a:lin ang="5400000" scaled="0"/>
                </a:gradFill>
              </a:rPr>
              <a:t>requests</a:t>
            </a:r>
            <a:endParaRPr lang="en-US" sz="1200" b="1"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Include data for authorization</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Key</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OAuth 2 &amp; OpenID Connect</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Client certificate</a:t>
            </a:r>
          </a:p>
          <a:p>
            <a:pPr marL="171450" indent="-171450">
              <a:lnSpc>
                <a:spcPct val="90000"/>
              </a:lnSpc>
              <a:spcAft>
                <a:spcPts val="300"/>
              </a:spcAft>
              <a:buFont typeface="Arial" panose="020B0604020202020204" pitchFamily="34" charset="0"/>
              <a:buChar char="•"/>
              <a:defRPr/>
            </a:pPr>
            <a:r>
              <a:rPr lang="en-US" sz="1200" dirty="0">
                <a:latin typeface="Segoe UI Semilight"/>
              </a:rPr>
              <a:t>Custom </a:t>
            </a:r>
            <a:r>
              <a:rPr lang="en-US" sz="1200" dirty="0" err="1">
                <a:latin typeface="Segoe UI Semilight"/>
              </a:rPr>
              <a:t>authN</a:t>
            </a:r>
            <a:r>
              <a:rPr lang="en-US" sz="1200" dirty="0">
                <a:latin typeface="Segoe UI Semilight"/>
              </a:rPr>
              <a:t>/</a:t>
            </a:r>
            <a:r>
              <a:rPr lang="en-US" sz="1200" dirty="0" err="1">
                <a:latin typeface="Segoe UI Semilight"/>
              </a:rPr>
              <a:t>authZ</a:t>
            </a:r>
            <a:endParaRPr lang="en-US" sz="1200" dirty="0">
              <a:latin typeface="Segoe UI Semilight"/>
            </a:endParaRPr>
          </a:p>
          <a:p>
            <a:pPr marL="171450" indent="-171450" defTabSz="914400">
              <a:lnSpc>
                <a:spcPct val="90000"/>
              </a:lnSpc>
              <a:spcAft>
                <a:spcPts val="300"/>
              </a:spcAft>
              <a:buFont typeface="Arial" panose="020B0604020202020204" pitchFamily="34" charset="0"/>
              <a:buChar char="•"/>
              <a:defRPr/>
            </a:pPr>
            <a:r>
              <a:rPr lang="en-US" sz="1200" dirty="0">
                <a:latin typeface="Segoe UI Semilight"/>
              </a:rPr>
              <a:t>IP filter</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Rate limits and quotas</a:t>
            </a:r>
          </a:p>
          <a:p>
            <a:pPr algn="l"/>
            <a:endParaRPr lang="en-US" sz="1200" dirty="0">
              <a:gradFill>
                <a:gsLst>
                  <a:gs pos="2917">
                    <a:schemeClr val="tx1"/>
                  </a:gs>
                  <a:gs pos="30000">
                    <a:schemeClr val="tx1"/>
                  </a:gs>
                </a:gsLst>
                <a:lin ang="5400000" scaled="0"/>
              </a:gradFill>
            </a:endParaRPr>
          </a:p>
          <a:p>
            <a:pPr algn="l"/>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Accept requests from a </a:t>
            </a:r>
            <a:r>
              <a:rPr lang="en-US" sz="1200" b="1" dirty="0">
                <a:gradFill>
                  <a:gsLst>
                    <a:gs pos="2917">
                      <a:schemeClr val="tx1"/>
                    </a:gs>
                    <a:gs pos="30000">
                      <a:schemeClr val="tx1"/>
                    </a:gs>
                  </a:gsLst>
                  <a:lin ang="5400000" scaled="0"/>
                </a:gradFill>
                <a:latin typeface="+mj-lt"/>
              </a:rPr>
              <a:t>trusted</a:t>
            </a:r>
            <a:r>
              <a:rPr lang="en-US" sz="1200" dirty="0">
                <a:gradFill>
                  <a:gsLst>
                    <a:gs pos="2917">
                      <a:schemeClr val="tx1"/>
                    </a:gs>
                    <a:gs pos="30000">
                      <a:schemeClr val="tx1"/>
                    </a:gs>
                  </a:gsLst>
                  <a:lin ang="5400000" scaled="0"/>
                </a:gradFill>
              </a:rPr>
              <a:t> source</a:t>
            </a:r>
          </a:p>
          <a:p>
            <a:pPr algn="l"/>
            <a:r>
              <a:rPr lang="en-US" sz="1200" dirty="0">
                <a:gradFill>
                  <a:gsLst>
                    <a:gs pos="2917">
                      <a:schemeClr val="tx1"/>
                    </a:gs>
                    <a:gs pos="30000">
                      <a:schemeClr val="tx1"/>
                    </a:gs>
                  </a:gsLst>
                  <a:lin ang="5400000" scaled="0"/>
                </a:gradFill>
              </a:rPr>
              <a:t>Perform </a:t>
            </a:r>
            <a:r>
              <a:rPr lang="en-US" sz="1200" b="1" dirty="0">
                <a:gradFill>
                  <a:gsLst>
                    <a:gs pos="2917">
                      <a:schemeClr val="tx1"/>
                    </a:gs>
                    <a:gs pos="30000">
                      <a:schemeClr val="tx1"/>
                    </a:gs>
                  </a:gsLst>
                  <a:lin ang="5400000" scaled="0"/>
                </a:gradFill>
                <a:latin typeface="+mj-lt"/>
              </a:rPr>
              <a:t>fine-grained authorization</a:t>
            </a:r>
          </a:p>
          <a:p>
            <a:pPr marL="171450" lvl="0" indent="-171450" defTabSz="914400">
              <a:spcAft>
                <a:spcPts val="300"/>
              </a:spcAft>
              <a:buFont typeface="Arial" panose="020B0604020202020204" pitchFamily="34" charset="0"/>
              <a:buChar char="•"/>
              <a:defRPr/>
            </a:pPr>
            <a:r>
              <a:rPr lang="en-US" sz="1200" dirty="0">
                <a:latin typeface="Segoe UI Semilight"/>
              </a:rPr>
              <a:t>HTTP Basic</a:t>
            </a:r>
          </a:p>
          <a:p>
            <a:pPr marL="171450" lvl="0" indent="-171450" defTabSz="914400">
              <a:spcAft>
                <a:spcPts val="300"/>
              </a:spcAft>
              <a:buFont typeface="Arial" panose="020B0604020202020204" pitchFamily="34" charset="0"/>
              <a:buChar char="•"/>
              <a:defRPr/>
            </a:pPr>
            <a:r>
              <a:rPr lang="en-US" sz="1200" dirty="0">
                <a:latin typeface="Segoe UI Semilight"/>
              </a:rPr>
              <a:t>Mutual certificate</a:t>
            </a:r>
          </a:p>
          <a:p>
            <a:pPr marL="171450" lvl="0" indent="-171450" defTabSz="914400">
              <a:spcAft>
                <a:spcPts val="300"/>
              </a:spcAft>
              <a:buFont typeface="Arial" panose="020B0604020202020204" pitchFamily="34" charset="0"/>
              <a:buChar char="•"/>
              <a:defRPr/>
            </a:pPr>
            <a:r>
              <a:rPr lang="en-US" sz="1200" dirty="0">
                <a:latin typeface="Segoe UI Semilight"/>
              </a:rPr>
              <a:t>Managed identity</a:t>
            </a:r>
          </a:p>
          <a:p>
            <a:pPr marL="171450" lvl="0" indent="-171450" defTabSz="914400">
              <a:spcAft>
                <a:spcPts val="300"/>
              </a:spcAft>
              <a:buFont typeface="Arial" panose="020B0604020202020204" pitchFamily="34" charset="0"/>
              <a:buChar char="•"/>
              <a:defRPr/>
            </a:pPr>
            <a:r>
              <a:rPr lang="en-US" sz="1200" dirty="0">
                <a:latin typeface="Segoe UI Semilight"/>
              </a:rPr>
              <a:t>IP filter</a:t>
            </a:r>
          </a:p>
          <a:p>
            <a:pPr algn="l"/>
            <a:endParaRPr lang="en-US" sz="1200" b="1" dirty="0">
              <a:gradFill>
                <a:gsLst>
                  <a:gs pos="2917">
                    <a:schemeClr val="tx1"/>
                  </a:gs>
                  <a:gs pos="30000">
                    <a:schemeClr val="tx1"/>
                  </a:gs>
                </a:gsLst>
                <a:lin ang="5400000" scaled="0"/>
              </a:gradFill>
              <a:latin typeface="+mj-lt"/>
            </a:endParaRP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11</a:t>
            </a:fld>
            <a:endParaRPr lang="en-NL"/>
          </a:p>
        </p:txBody>
      </p:sp>
    </p:spTree>
    <p:extLst>
      <p:ext uri="{BB962C8B-B14F-4D97-AF65-F5344CB8AC3E}">
        <p14:creationId xmlns:p14="http://schemas.microsoft.com/office/powerpoint/2010/main" val="3954537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13</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6"/>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7"/>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pPr algn="l"/>
            <a:r>
              <a:rPr lang="en-US" b="1" i="0" dirty="0">
                <a:solidFill>
                  <a:srgbClr val="111111"/>
                </a:solidFill>
                <a:effectLst/>
                <a:latin typeface="Open Sans" panose="020B0606030504020204" pitchFamily="34" charset="0"/>
              </a:rPr>
              <a:t>12.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8"/>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p:txBody>
      </p:sp>
      <p:sp>
        <p:nvSpPr>
          <p:cNvPr id="4" name="Slide Number Placeholder 3"/>
          <p:cNvSpPr>
            <a:spLocks noGrp="1"/>
          </p:cNvSpPr>
          <p:nvPr>
            <p:ph type="sldNum" sz="quarter" idx="5"/>
          </p:nvPr>
        </p:nvSpPr>
        <p:spPr/>
        <p:txBody>
          <a:bodyPr/>
          <a:lstStyle/>
          <a:p>
            <a:fld id="{F75B13C5-F72C-7945-958F-A813407861E2}" type="slidenum">
              <a:rPr lang="en-US" smtClean="0"/>
              <a:t>18</a:t>
            </a:fld>
            <a:endParaRPr lang="en-US"/>
          </a:p>
        </p:txBody>
      </p:sp>
    </p:spTree>
    <p:extLst>
      <p:ext uri="{BB962C8B-B14F-4D97-AF65-F5344CB8AC3E}">
        <p14:creationId xmlns:p14="http://schemas.microsoft.com/office/powerpoint/2010/main" val="3697497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30/08/2020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30/08/2020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78.png"/><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nytimes.com/2018/09/28/technology/facebook-hack-data-breach.html" TargetMode="External"/><Relationship Id="rId2" Type="http://schemas.openxmlformats.org/officeDocument/2006/relationships/hyperlink" Target="https://www.wired.com/story/i-scraped-millions-of-venmo-payments-your-data-is-at-risk/" TargetMode="Externa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zdnet.com/article/brazils-largest-professional-association-suffers-massive-data-leak/" TargetMode="External"/><Relationship Id="rId4" Type="http://schemas.openxmlformats.org/officeDocument/2006/relationships/hyperlink" Target="https://www.siliconrepublic.com/enterprise/us-postal-service-data-breach"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469730497"/>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2214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FE312-DF29-4BC9-9431-F4BCCC021E1D}"/>
              </a:ext>
            </a:extLst>
          </p:cNvPr>
          <p:cNvSpPr>
            <a:spLocks noGrp="1"/>
          </p:cNvSpPr>
          <p:nvPr>
            <p:ph type="title"/>
          </p:nvPr>
        </p:nvSpPr>
        <p:spPr/>
        <p:txBody>
          <a:bodyPr/>
          <a:lstStyle/>
          <a:p>
            <a:r>
              <a:rPr lang="en-US" dirty="0"/>
              <a:t>Complementing services</a:t>
            </a:r>
            <a:endParaRPr lang="en-NL" dirty="0"/>
          </a:p>
        </p:txBody>
      </p:sp>
      <p:sp>
        <p:nvSpPr>
          <p:cNvPr id="7" name="people_7" title="Icon of two people">
            <a:extLst>
              <a:ext uri="{FF2B5EF4-FFF2-40B4-BE49-F238E27FC236}">
                <a16:creationId xmlns:a16="http://schemas.microsoft.com/office/drawing/2014/main" id="{C3607409-A9A6-49F7-B665-AD67E13687D8}"/>
              </a:ext>
            </a:extLst>
          </p:cNvPr>
          <p:cNvSpPr>
            <a:spLocks noChangeAspect="1" noEditPoints="1"/>
          </p:cNvSpPr>
          <p:nvPr/>
        </p:nvSpPr>
        <p:spPr bwMode="auto">
          <a:xfrm>
            <a:off x="998661" y="2883218"/>
            <a:ext cx="671016" cy="677109"/>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nvGrpSpPr>
          <p:cNvPr id="48" name="Group 47">
            <a:extLst>
              <a:ext uri="{FF2B5EF4-FFF2-40B4-BE49-F238E27FC236}">
                <a16:creationId xmlns:a16="http://schemas.microsoft.com/office/drawing/2014/main" id="{69ADAAE7-92E5-4607-B3B9-AA12EAD353C9}"/>
              </a:ext>
            </a:extLst>
          </p:cNvPr>
          <p:cNvGrpSpPr/>
          <p:nvPr/>
        </p:nvGrpSpPr>
        <p:grpSpPr>
          <a:xfrm>
            <a:off x="2810788" y="2760240"/>
            <a:ext cx="1080787" cy="997842"/>
            <a:chOff x="2176646" y="1615771"/>
            <a:chExt cx="1080787" cy="997842"/>
          </a:xfrm>
        </p:grpSpPr>
        <p:sp>
          <p:nvSpPr>
            <p:cNvPr id="38" name="UniversalApp_E8CC" title="Icon of a cellphone in front of a tablet">
              <a:extLst>
                <a:ext uri="{FF2B5EF4-FFF2-40B4-BE49-F238E27FC236}">
                  <a16:creationId xmlns:a16="http://schemas.microsoft.com/office/drawing/2014/main" id="{92F64DB2-AD76-4CEF-B0C5-E6443DC4D1A0}"/>
                </a:ext>
              </a:extLst>
            </p:cNvPr>
            <p:cNvSpPr>
              <a:spLocks noChangeAspect="1" noEditPoints="1"/>
            </p:cNvSpPr>
            <p:nvPr/>
          </p:nvSpPr>
          <p:spPr bwMode="auto">
            <a:xfrm>
              <a:off x="2758998" y="1617364"/>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 name="watch" title="Icon of a smart watch">
              <a:extLst>
                <a:ext uri="{FF2B5EF4-FFF2-40B4-BE49-F238E27FC236}">
                  <a16:creationId xmlns:a16="http://schemas.microsoft.com/office/drawing/2014/main" id="{05AC4A55-40BB-4053-A648-D16A0A3B0284}"/>
                </a:ext>
              </a:extLst>
            </p:cNvPr>
            <p:cNvSpPr>
              <a:spLocks noChangeAspect="1" noEditPoints="1"/>
            </p:cNvSpPr>
            <p:nvPr/>
          </p:nvSpPr>
          <p:spPr bwMode="auto">
            <a:xfrm>
              <a:off x="2279834" y="224785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5" name="Game_E7FC" title="Icon of a game controller">
              <a:extLst>
                <a:ext uri="{FF2B5EF4-FFF2-40B4-BE49-F238E27FC236}">
                  <a16:creationId xmlns:a16="http://schemas.microsoft.com/office/drawing/2014/main" id="{D3FD199E-DDF3-43BE-8370-6CBFC494BD53}"/>
                </a:ext>
              </a:extLst>
            </p:cNvPr>
            <p:cNvSpPr>
              <a:spLocks noChangeAspect="1" noEditPoints="1"/>
            </p:cNvSpPr>
            <p:nvPr/>
          </p:nvSpPr>
          <p:spPr bwMode="auto">
            <a:xfrm>
              <a:off x="2695509" y="230722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6" name="Touchscreen" title="Icon of a closed hand with one finger touching a screen">
              <a:extLst>
                <a:ext uri="{FF2B5EF4-FFF2-40B4-BE49-F238E27FC236}">
                  <a16:creationId xmlns:a16="http://schemas.microsoft.com/office/drawing/2014/main" id="{1D7E611A-8A84-4A65-B7AB-ED52C54B16C1}"/>
                </a:ext>
              </a:extLst>
            </p:cNvPr>
            <p:cNvSpPr>
              <a:spLocks noChangeAspect="1" noEditPoints="1"/>
            </p:cNvSpPr>
            <p:nvPr/>
          </p:nvSpPr>
          <p:spPr bwMode="auto">
            <a:xfrm>
              <a:off x="2176646" y="1615771"/>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7" name="Group 56">
            <a:extLst>
              <a:ext uri="{FF2B5EF4-FFF2-40B4-BE49-F238E27FC236}">
                <a16:creationId xmlns:a16="http://schemas.microsoft.com/office/drawing/2014/main" id="{04ACB1FB-0DE5-492C-90D4-F6B61AF76062}"/>
              </a:ext>
            </a:extLst>
          </p:cNvPr>
          <p:cNvGrpSpPr/>
          <p:nvPr/>
        </p:nvGrpSpPr>
        <p:grpSpPr>
          <a:xfrm>
            <a:off x="9943418" y="2871682"/>
            <a:ext cx="1249921" cy="1114636"/>
            <a:chOff x="5034168" y="5665249"/>
            <a:chExt cx="1249921" cy="1114636"/>
          </a:xfrm>
        </p:grpSpPr>
        <p:sp>
          <p:nvSpPr>
            <p:cNvPr id="50" name="Freeform 13" title="Icon of a cloud">
              <a:extLst>
                <a:ext uri="{FF2B5EF4-FFF2-40B4-BE49-F238E27FC236}">
                  <a16:creationId xmlns:a16="http://schemas.microsoft.com/office/drawing/2014/main" id="{248AA113-931D-4E44-B85A-659253E47631}"/>
                </a:ext>
              </a:extLst>
            </p:cNvPr>
            <p:cNvSpPr>
              <a:spLocks noChangeAspect="1"/>
            </p:cNvSpPr>
            <p:nvPr/>
          </p:nvSpPr>
          <p:spPr bwMode="auto">
            <a:xfrm>
              <a:off x="5738653" y="6402269"/>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1" name="Data &amp; AI" title="Icon of several circles connected to eachother by lines">
              <a:extLst>
                <a:ext uri="{FF2B5EF4-FFF2-40B4-BE49-F238E27FC236}">
                  <a16:creationId xmlns:a16="http://schemas.microsoft.com/office/drawing/2014/main" id="{ECA11428-A8B3-410F-9891-AACAE4236B60}"/>
                </a:ext>
              </a:extLst>
            </p:cNvPr>
            <p:cNvSpPr>
              <a:spLocks noChangeAspect="1" noEditPoints="1"/>
            </p:cNvSpPr>
            <p:nvPr/>
          </p:nvSpPr>
          <p:spPr bwMode="auto">
            <a:xfrm>
              <a:off x="5034168" y="6380055"/>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3" name="binary" title="Icon of binary code, ones and zeros">
              <a:extLst>
                <a:ext uri="{FF2B5EF4-FFF2-40B4-BE49-F238E27FC236}">
                  <a16:creationId xmlns:a16="http://schemas.microsoft.com/office/drawing/2014/main" id="{64337409-B953-4DC5-93A4-9B65589EA16B}"/>
                </a:ext>
              </a:extLst>
            </p:cNvPr>
            <p:cNvSpPr>
              <a:spLocks noChangeAspect="1" noEditPoints="1"/>
            </p:cNvSpPr>
            <p:nvPr/>
          </p:nvSpPr>
          <p:spPr bwMode="auto">
            <a:xfrm>
              <a:off x="5034168" y="5702639"/>
              <a:ext cx="547819" cy="473041"/>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4" name="server" title="Icon of a server tower">
              <a:extLst>
                <a:ext uri="{FF2B5EF4-FFF2-40B4-BE49-F238E27FC236}">
                  <a16:creationId xmlns:a16="http://schemas.microsoft.com/office/drawing/2014/main" id="{34AEC6E2-C75B-49CD-8C1C-47D9813CC670}"/>
                </a:ext>
              </a:extLst>
            </p:cNvPr>
            <p:cNvSpPr>
              <a:spLocks noChangeAspect="1" noEditPoints="1"/>
            </p:cNvSpPr>
            <p:nvPr/>
          </p:nvSpPr>
          <p:spPr bwMode="auto">
            <a:xfrm>
              <a:off x="5867160" y="5665249"/>
              <a:ext cx="288421" cy="547819"/>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cxnSp>
        <p:nvCxnSpPr>
          <p:cNvPr id="63" name="Straight Arrow Connector 62">
            <a:extLst>
              <a:ext uri="{FF2B5EF4-FFF2-40B4-BE49-F238E27FC236}">
                <a16:creationId xmlns:a16="http://schemas.microsoft.com/office/drawing/2014/main" id="{2E918788-F66E-4F3F-A25D-5CE51C883C93}"/>
              </a:ext>
            </a:extLst>
          </p:cNvPr>
          <p:cNvCxnSpPr>
            <a:cxnSpLocks/>
          </p:cNvCxnSpPr>
          <p:nvPr/>
        </p:nvCxnSpPr>
        <p:spPr>
          <a:xfrm>
            <a:off x="1836549" y="3277892"/>
            <a:ext cx="790414" cy="0"/>
          </a:xfrm>
          <a:prstGeom prst="straightConnector1">
            <a:avLst/>
          </a:prstGeom>
          <a:ln w="28575">
            <a:solidFill>
              <a:schemeClr val="accent5">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150B92E-6019-45F1-893E-34F087C2D380}"/>
              </a:ext>
            </a:extLst>
          </p:cNvPr>
          <p:cNvCxnSpPr>
            <a:cxnSpLocks/>
          </p:cNvCxnSpPr>
          <p:nvPr/>
        </p:nvCxnSpPr>
        <p:spPr>
          <a:xfrm>
            <a:off x="4011476" y="3283061"/>
            <a:ext cx="790414" cy="0"/>
          </a:xfrm>
          <a:prstGeom prst="straightConnector1">
            <a:avLst/>
          </a:prstGeom>
          <a:ln w="28575">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D6DD4A-78B6-4512-98BE-A9BC645A7F4B}"/>
              </a:ext>
            </a:extLst>
          </p:cNvPr>
          <p:cNvCxnSpPr>
            <a:cxnSpLocks/>
          </p:cNvCxnSpPr>
          <p:nvPr/>
        </p:nvCxnSpPr>
        <p:spPr>
          <a:xfrm>
            <a:off x="6336240" y="3275312"/>
            <a:ext cx="790414"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2C5D0924-271E-4BC9-91A9-68C5E85622D2}"/>
              </a:ext>
            </a:extLst>
          </p:cNvPr>
          <p:cNvCxnSpPr>
            <a:cxnSpLocks/>
          </p:cNvCxnSpPr>
          <p:nvPr/>
        </p:nvCxnSpPr>
        <p:spPr>
          <a:xfrm>
            <a:off x="8885729" y="3275312"/>
            <a:ext cx="790414"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70" name="Graphic 29">
            <a:extLst>
              <a:ext uri="{FF2B5EF4-FFF2-40B4-BE49-F238E27FC236}">
                <a16:creationId xmlns:a16="http://schemas.microsoft.com/office/drawing/2014/main" id="{F37FCD2B-3A5C-4765-BA57-45337625E51D}"/>
              </a:ext>
            </a:extLst>
          </p:cNvPr>
          <p:cNvGrpSpPr/>
          <p:nvPr/>
        </p:nvGrpSpPr>
        <p:grpSpPr>
          <a:xfrm>
            <a:off x="5032686" y="2711342"/>
            <a:ext cx="1106805" cy="1106805"/>
            <a:chOff x="5032686" y="2711342"/>
            <a:chExt cx="1106805" cy="1106805"/>
          </a:xfrm>
        </p:grpSpPr>
        <p:sp>
          <p:nvSpPr>
            <p:cNvPr id="71" name="Freeform: Shape 70">
              <a:extLst>
                <a:ext uri="{FF2B5EF4-FFF2-40B4-BE49-F238E27FC236}">
                  <a16:creationId xmlns:a16="http://schemas.microsoft.com/office/drawing/2014/main" id="{7E68D586-5246-4E41-8321-7E6B7BCE3918}"/>
                </a:ext>
              </a:extLst>
            </p:cNvPr>
            <p:cNvSpPr/>
            <p:nvPr/>
          </p:nvSpPr>
          <p:spPr>
            <a:xfrm>
              <a:off x="5032685" y="2796049"/>
              <a:ext cx="1106805" cy="785003"/>
            </a:xfrm>
            <a:custGeom>
              <a:avLst/>
              <a:gdLst>
                <a:gd name="connsiteX0" fmla="*/ 1106805 w 1106805"/>
                <a:gd name="connsiteY0" fmla="*/ 538793 h 785003"/>
                <a:gd name="connsiteX1" fmla="*/ 890978 w 1106805"/>
                <a:gd name="connsiteY1" fmla="*/ 299600 h 785003"/>
                <a:gd name="connsiteX2" fmla="*/ 568160 w 1106805"/>
                <a:gd name="connsiteY2" fmla="*/ 148 h 785003"/>
                <a:gd name="connsiteX3" fmla="*/ 260714 w 1106805"/>
                <a:gd name="connsiteY3" fmla="*/ 209826 h 785003"/>
                <a:gd name="connsiteX4" fmla="*/ 0 w 1106805"/>
                <a:gd name="connsiteY4" fmla="*/ 495136 h 785003"/>
                <a:gd name="connsiteX5" fmla="*/ 311750 w 1106805"/>
                <a:gd name="connsiteY5" fmla="*/ 784750 h 785003"/>
                <a:gd name="connsiteX6" fmla="*/ 338805 w 1106805"/>
                <a:gd name="connsiteY6" fmla="*/ 784750 h 785003"/>
                <a:gd name="connsiteX7" fmla="*/ 843631 w 1106805"/>
                <a:gd name="connsiteY7" fmla="*/ 784750 h 785003"/>
                <a:gd name="connsiteX8" fmla="*/ 857159 w 1106805"/>
                <a:gd name="connsiteY8" fmla="*/ 784750 h 785003"/>
                <a:gd name="connsiteX9" fmla="*/ 1106805 w 1106805"/>
                <a:gd name="connsiteY9" fmla="*/ 538793 h 78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6805" h="785003">
                  <a:moveTo>
                    <a:pt x="1106805" y="538793"/>
                  </a:moveTo>
                  <a:cubicBezTo>
                    <a:pt x="1102821" y="417098"/>
                    <a:pt x="1011626" y="316029"/>
                    <a:pt x="890978" y="299600"/>
                  </a:cubicBezTo>
                  <a:cubicBezTo>
                    <a:pt x="883323" y="128318"/>
                    <a:pt x="739530" y="-5066"/>
                    <a:pt x="568160" y="148"/>
                  </a:cubicBezTo>
                  <a:cubicBezTo>
                    <a:pt x="431539" y="-2375"/>
                    <a:pt x="308242" y="81714"/>
                    <a:pt x="260714" y="209826"/>
                  </a:cubicBezTo>
                  <a:cubicBezTo>
                    <a:pt x="115224" y="227394"/>
                    <a:pt x="4416" y="348655"/>
                    <a:pt x="0" y="495136"/>
                  </a:cubicBezTo>
                  <a:cubicBezTo>
                    <a:pt x="6336" y="661095"/>
                    <a:pt x="145774" y="790634"/>
                    <a:pt x="311750" y="784750"/>
                  </a:cubicBezTo>
                  <a:lnTo>
                    <a:pt x="338805" y="784750"/>
                  </a:lnTo>
                  <a:lnTo>
                    <a:pt x="843631" y="784750"/>
                  </a:lnTo>
                  <a:cubicBezTo>
                    <a:pt x="848132" y="785088"/>
                    <a:pt x="852658" y="785088"/>
                    <a:pt x="857159" y="784750"/>
                  </a:cubicBezTo>
                  <a:cubicBezTo>
                    <a:pt x="993068" y="783464"/>
                    <a:pt x="1103497" y="674672"/>
                    <a:pt x="1106805" y="538793"/>
                  </a:cubicBezTo>
                  <a:close/>
                </a:path>
              </a:pathLst>
            </a:custGeom>
            <a:solidFill>
              <a:schemeClr val="accent5">
                <a:lumMod val="60000"/>
                <a:lumOff val="40000"/>
              </a:schemeClr>
            </a:solidFill>
            <a:ln w="61383" cap="flat">
              <a:noFill/>
              <a:prstDash val="solid"/>
              <a:miter/>
            </a:ln>
          </p:spPr>
          <p:txBody>
            <a:bodyPr rtlCol="0" anchor="ctr"/>
            <a:lstStyle/>
            <a:p>
              <a:endParaRPr lang="en-NL"/>
            </a:p>
          </p:txBody>
        </p:sp>
        <p:sp>
          <p:nvSpPr>
            <p:cNvPr id="72" name="Freeform: Shape 71">
              <a:extLst>
                <a:ext uri="{FF2B5EF4-FFF2-40B4-BE49-F238E27FC236}">
                  <a16:creationId xmlns:a16="http://schemas.microsoft.com/office/drawing/2014/main" id="{E0D5780F-43EA-4612-BBAD-AB12DDA4D064}"/>
                </a:ext>
              </a:extLst>
            </p:cNvPr>
            <p:cNvSpPr/>
            <p:nvPr/>
          </p:nvSpPr>
          <p:spPr>
            <a:xfrm>
              <a:off x="5260810" y="3374195"/>
              <a:ext cx="650555" cy="357866"/>
            </a:xfrm>
            <a:custGeom>
              <a:avLst/>
              <a:gdLst>
                <a:gd name="connsiteX0" fmla="*/ 650555 w 650555"/>
                <a:gd name="connsiteY0" fmla="*/ 25211 h 357866"/>
                <a:gd name="connsiteX1" fmla="*/ 624730 w 650555"/>
                <a:gd name="connsiteY1" fmla="*/ 0 h 357866"/>
                <a:gd name="connsiteX2" fmla="*/ 25825 w 650555"/>
                <a:gd name="connsiteY2" fmla="*/ 0 h 357866"/>
                <a:gd name="connsiteX3" fmla="*/ 0 w 650555"/>
                <a:gd name="connsiteY3" fmla="*/ 25211 h 357866"/>
                <a:gd name="connsiteX4" fmla="*/ 0 w 650555"/>
                <a:gd name="connsiteY4" fmla="*/ 332656 h 357866"/>
                <a:gd name="connsiteX5" fmla="*/ 25825 w 650555"/>
                <a:gd name="connsiteY5" fmla="*/ 357867 h 357866"/>
                <a:gd name="connsiteX6" fmla="*/ 624730 w 650555"/>
                <a:gd name="connsiteY6" fmla="*/ 357867 h 357866"/>
                <a:gd name="connsiteX7" fmla="*/ 650555 w 650555"/>
                <a:gd name="connsiteY7" fmla="*/ 332656 h 357866"/>
                <a:gd name="connsiteX8" fmla="*/ 650555 w 650555"/>
                <a:gd name="connsiteY8" fmla="*/ 25211 h 35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555" h="357866">
                  <a:moveTo>
                    <a:pt x="650555" y="25211"/>
                  </a:moveTo>
                  <a:cubicBezTo>
                    <a:pt x="650223" y="11191"/>
                    <a:pt x="638756" y="-6"/>
                    <a:pt x="624730" y="0"/>
                  </a:cubicBezTo>
                  <a:lnTo>
                    <a:pt x="25825" y="0"/>
                  </a:lnTo>
                  <a:cubicBezTo>
                    <a:pt x="11799" y="-6"/>
                    <a:pt x="334" y="11191"/>
                    <a:pt x="0" y="25211"/>
                  </a:cubicBezTo>
                  <a:lnTo>
                    <a:pt x="0" y="332656"/>
                  </a:lnTo>
                  <a:cubicBezTo>
                    <a:pt x="334" y="346676"/>
                    <a:pt x="11799" y="357873"/>
                    <a:pt x="25825" y="357867"/>
                  </a:cubicBezTo>
                  <a:lnTo>
                    <a:pt x="624730" y="357867"/>
                  </a:lnTo>
                  <a:cubicBezTo>
                    <a:pt x="638756" y="357873"/>
                    <a:pt x="650223" y="346676"/>
                    <a:pt x="650555" y="332656"/>
                  </a:cubicBezTo>
                  <a:lnTo>
                    <a:pt x="650555" y="25211"/>
                  </a:lnTo>
                  <a:close/>
                </a:path>
              </a:pathLst>
            </a:custGeom>
            <a:solidFill>
              <a:srgbClr val="821010"/>
            </a:solidFill>
            <a:ln w="61383" cap="flat">
              <a:noFill/>
              <a:prstDash val="solid"/>
              <a:miter/>
            </a:ln>
          </p:spPr>
          <p:txBody>
            <a:bodyPr rtlCol="0" anchor="ctr"/>
            <a:lstStyle/>
            <a:p>
              <a:endParaRPr lang="en-NL"/>
            </a:p>
          </p:txBody>
        </p:sp>
        <p:sp>
          <p:nvSpPr>
            <p:cNvPr id="73" name="Freeform: Shape 72">
              <a:extLst>
                <a:ext uri="{FF2B5EF4-FFF2-40B4-BE49-F238E27FC236}">
                  <a16:creationId xmlns:a16="http://schemas.microsoft.com/office/drawing/2014/main" id="{0DF6FFD2-476F-4A75-B00B-2482E036A9A0}"/>
                </a:ext>
              </a:extLst>
            </p:cNvPr>
            <p:cNvSpPr/>
            <p:nvPr/>
          </p:nvSpPr>
          <p:spPr>
            <a:xfrm>
              <a:off x="5297089"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4" name="Freeform: Shape 73">
              <a:extLst>
                <a:ext uri="{FF2B5EF4-FFF2-40B4-BE49-F238E27FC236}">
                  <a16:creationId xmlns:a16="http://schemas.microsoft.com/office/drawing/2014/main" id="{41C02239-3FA2-4200-BB62-01BBADE38F5E}"/>
                </a:ext>
              </a:extLst>
            </p:cNvPr>
            <p:cNvSpPr/>
            <p:nvPr/>
          </p:nvSpPr>
          <p:spPr>
            <a:xfrm>
              <a:off x="5500003"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5" name="Freeform: Shape 74">
              <a:extLst>
                <a:ext uri="{FF2B5EF4-FFF2-40B4-BE49-F238E27FC236}">
                  <a16:creationId xmlns:a16="http://schemas.microsoft.com/office/drawing/2014/main" id="{4127C6B5-E370-4D29-8570-0E27151C8C51}"/>
                </a:ext>
              </a:extLst>
            </p:cNvPr>
            <p:cNvSpPr/>
            <p:nvPr/>
          </p:nvSpPr>
          <p:spPr>
            <a:xfrm>
              <a:off x="5702917"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6" name="Freeform: Shape 75">
              <a:extLst>
                <a:ext uri="{FF2B5EF4-FFF2-40B4-BE49-F238E27FC236}">
                  <a16:creationId xmlns:a16="http://schemas.microsoft.com/office/drawing/2014/main" id="{18663CD7-CAAB-4DC2-90C8-50C51BD787EB}"/>
                </a:ext>
              </a:extLst>
            </p:cNvPr>
            <p:cNvSpPr/>
            <p:nvPr/>
          </p:nvSpPr>
          <p:spPr>
            <a:xfrm>
              <a:off x="529708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7" name="Freeform: Shape 76">
              <a:extLst>
                <a:ext uri="{FF2B5EF4-FFF2-40B4-BE49-F238E27FC236}">
                  <a16:creationId xmlns:a16="http://schemas.microsoft.com/office/drawing/2014/main" id="{9BFE97BB-1A70-45F1-956E-21D5C09A26AF}"/>
                </a:ext>
              </a:extLst>
            </p:cNvPr>
            <p:cNvSpPr/>
            <p:nvPr/>
          </p:nvSpPr>
          <p:spPr>
            <a:xfrm>
              <a:off x="580621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8" name="Freeform: Shape 77">
              <a:extLst>
                <a:ext uri="{FF2B5EF4-FFF2-40B4-BE49-F238E27FC236}">
                  <a16:creationId xmlns:a16="http://schemas.microsoft.com/office/drawing/2014/main" id="{7CF35DAF-1D6E-4967-AC3B-D05DC736230C}"/>
                </a:ext>
              </a:extLst>
            </p:cNvPr>
            <p:cNvSpPr/>
            <p:nvPr/>
          </p:nvSpPr>
          <p:spPr>
            <a:xfrm>
              <a:off x="539670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9" name="Freeform: Shape 78">
              <a:extLst>
                <a:ext uri="{FF2B5EF4-FFF2-40B4-BE49-F238E27FC236}">
                  <a16:creationId xmlns:a16="http://schemas.microsoft.com/office/drawing/2014/main" id="{4A66DEB3-7D9D-439A-92AF-4809E2500F64}"/>
                </a:ext>
              </a:extLst>
            </p:cNvPr>
            <p:cNvSpPr/>
            <p:nvPr/>
          </p:nvSpPr>
          <p:spPr>
            <a:xfrm>
              <a:off x="560023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0" name="Freeform: Shape 79">
              <a:extLst>
                <a:ext uri="{FF2B5EF4-FFF2-40B4-BE49-F238E27FC236}">
                  <a16:creationId xmlns:a16="http://schemas.microsoft.com/office/drawing/2014/main" id="{0BE38E66-9403-4665-85AE-C31D4F618384}"/>
                </a:ext>
              </a:extLst>
            </p:cNvPr>
            <p:cNvSpPr/>
            <p:nvPr/>
          </p:nvSpPr>
          <p:spPr>
            <a:xfrm>
              <a:off x="5297089"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1" name="Freeform: Shape 80">
              <a:extLst>
                <a:ext uri="{FF2B5EF4-FFF2-40B4-BE49-F238E27FC236}">
                  <a16:creationId xmlns:a16="http://schemas.microsoft.com/office/drawing/2014/main" id="{31012A53-922C-45F8-8845-175C5181AA2C}"/>
                </a:ext>
              </a:extLst>
            </p:cNvPr>
            <p:cNvSpPr/>
            <p:nvPr/>
          </p:nvSpPr>
          <p:spPr>
            <a:xfrm>
              <a:off x="5500003"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82" name="Freeform: Shape 81">
              <a:extLst>
                <a:ext uri="{FF2B5EF4-FFF2-40B4-BE49-F238E27FC236}">
                  <a16:creationId xmlns:a16="http://schemas.microsoft.com/office/drawing/2014/main" id="{75518048-000D-4FE0-AF7F-4775AE22B1DC}"/>
                </a:ext>
              </a:extLst>
            </p:cNvPr>
            <p:cNvSpPr/>
            <p:nvPr/>
          </p:nvSpPr>
          <p:spPr>
            <a:xfrm>
              <a:off x="5702917"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grpSp>
      <p:grpSp>
        <p:nvGrpSpPr>
          <p:cNvPr id="83" name="Graphic 33">
            <a:extLst>
              <a:ext uri="{FF2B5EF4-FFF2-40B4-BE49-F238E27FC236}">
                <a16:creationId xmlns:a16="http://schemas.microsoft.com/office/drawing/2014/main" id="{E13EE086-F3A9-48A7-BB46-14CE06DE5655}"/>
              </a:ext>
            </a:extLst>
          </p:cNvPr>
          <p:cNvGrpSpPr/>
          <p:nvPr/>
        </p:nvGrpSpPr>
        <p:grpSpPr>
          <a:xfrm>
            <a:off x="7390019" y="2711342"/>
            <a:ext cx="1302871" cy="1302871"/>
            <a:chOff x="7390019" y="2711342"/>
            <a:chExt cx="1302871" cy="1302871"/>
          </a:xfrm>
          <a:solidFill>
            <a:schemeClr val="accent5">
              <a:lumMod val="75000"/>
            </a:schemeClr>
          </a:solidFill>
        </p:grpSpPr>
        <p:sp>
          <p:nvSpPr>
            <p:cNvPr id="84" name="Freeform: Shape 83">
              <a:extLst>
                <a:ext uri="{FF2B5EF4-FFF2-40B4-BE49-F238E27FC236}">
                  <a16:creationId xmlns:a16="http://schemas.microsoft.com/office/drawing/2014/main" id="{387372DB-520B-47A4-9C60-48E6AF7500BE}"/>
                </a:ext>
              </a:extLst>
            </p:cNvPr>
            <p:cNvSpPr/>
            <p:nvPr/>
          </p:nvSpPr>
          <p:spPr>
            <a:xfrm>
              <a:off x="7426209" y="2796673"/>
              <a:ext cx="1230489" cy="1133216"/>
            </a:xfrm>
            <a:custGeom>
              <a:avLst/>
              <a:gdLst>
                <a:gd name="connsiteX0" fmla="*/ 990182 w 1230489"/>
                <a:gd name="connsiteY0" fmla="*/ 340997 h 1133216"/>
                <a:gd name="connsiteX1" fmla="*/ 631892 w 1230489"/>
                <a:gd name="connsiteY1" fmla="*/ 79 h 1133216"/>
                <a:gd name="connsiteX2" fmla="*/ 288079 w 1230489"/>
                <a:gd name="connsiteY2" fmla="*/ 238215 h 1133216"/>
                <a:gd name="connsiteX3" fmla="*/ 0 w 1230489"/>
                <a:gd name="connsiteY3" fmla="*/ 566104 h 1133216"/>
                <a:gd name="connsiteX4" fmla="*/ 346708 w 1230489"/>
                <a:gd name="connsiteY4" fmla="*/ 891822 h 1133216"/>
                <a:gd name="connsiteX5" fmla="*/ 377109 w 1230489"/>
                <a:gd name="connsiteY5" fmla="*/ 891822 h 1133216"/>
                <a:gd name="connsiteX6" fmla="*/ 463967 w 1230489"/>
                <a:gd name="connsiteY6" fmla="*/ 891822 h 1133216"/>
                <a:gd name="connsiteX7" fmla="*/ 456005 w 1230489"/>
                <a:gd name="connsiteY7" fmla="*/ 851288 h 1133216"/>
                <a:gd name="connsiteX8" fmla="*/ 456005 w 1230489"/>
                <a:gd name="connsiteY8" fmla="*/ 851288 h 1133216"/>
                <a:gd name="connsiteX9" fmla="*/ 470481 w 1230489"/>
                <a:gd name="connsiteY9" fmla="*/ 798450 h 1133216"/>
                <a:gd name="connsiteX10" fmla="*/ 369147 w 1230489"/>
                <a:gd name="connsiteY10" fmla="*/ 798450 h 1133216"/>
                <a:gd name="connsiteX11" fmla="*/ 346708 w 1230489"/>
                <a:gd name="connsiteY11" fmla="*/ 798450 h 1133216"/>
                <a:gd name="connsiteX12" fmla="*/ 91925 w 1230489"/>
                <a:gd name="connsiteY12" fmla="*/ 566104 h 1133216"/>
                <a:gd name="connsiteX13" fmla="*/ 302556 w 1230489"/>
                <a:gd name="connsiteY13" fmla="*/ 329416 h 1133216"/>
                <a:gd name="connsiteX14" fmla="*/ 357566 w 1230489"/>
                <a:gd name="connsiteY14" fmla="*/ 320730 h 1133216"/>
                <a:gd name="connsiteX15" fmla="*/ 375661 w 1230489"/>
                <a:gd name="connsiteY15" fmla="*/ 267892 h 1133216"/>
                <a:gd name="connsiteX16" fmla="*/ 631892 w 1230489"/>
                <a:gd name="connsiteY16" fmla="*/ 92004 h 1133216"/>
                <a:gd name="connsiteX17" fmla="*/ 898257 w 1230489"/>
                <a:gd name="connsiteY17" fmla="*/ 341721 h 1133216"/>
                <a:gd name="connsiteX18" fmla="*/ 898257 w 1230489"/>
                <a:gd name="connsiteY18" fmla="*/ 421341 h 1133216"/>
                <a:gd name="connsiteX19" fmla="*/ 977153 w 1230489"/>
                <a:gd name="connsiteY19" fmla="*/ 432198 h 1133216"/>
                <a:gd name="connsiteX20" fmla="*/ 1140736 w 1230489"/>
                <a:gd name="connsiteY20" fmla="*/ 612429 h 1133216"/>
                <a:gd name="connsiteX21" fmla="*/ 951096 w 1230489"/>
                <a:gd name="connsiteY21" fmla="*/ 796278 h 1133216"/>
                <a:gd name="connsiteX22" fmla="*/ 940239 w 1230489"/>
                <a:gd name="connsiteY22" fmla="*/ 796278 h 1133216"/>
                <a:gd name="connsiteX23" fmla="*/ 934448 w 1230489"/>
                <a:gd name="connsiteY23" fmla="*/ 796278 h 1133216"/>
                <a:gd name="connsiteX24" fmla="*/ 862066 w 1230489"/>
                <a:gd name="connsiteY24" fmla="*/ 796278 h 1133216"/>
                <a:gd name="connsiteX25" fmla="*/ 581949 w 1230489"/>
                <a:gd name="connsiteY25" fmla="*/ 566104 h 1133216"/>
                <a:gd name="connsiteX26" fmla="*/ 530208 w 1230489"/>
                <a:gd name="connsiteY26" fmla="*/ 606288 h 1133216"/>
                <a:gd name="connsiteX27" fmla="*/ 570390 w 1230489"/>
                <a:gd name="connsiteY27" fmla="*/ 658029 h 1133216"/>
                <a:gd name="connsiteX28" fmla="*/ 581949 w 1230489"/>
                <a:gd name="connsiteY28" fmla="*/ 658029 h 1133216"/>
                <a:gd name="connsiteX29" fmla="*/ 761622 w 1230489"/>
                <a:gd name="connsiteY29" fmla="*/ 861255 h 1133216"/>
                <a:gd name="connsiteX30" fmla="*/ 581949 w 1230489"/>
                <a:gd name="connsiteY30" fmla="*/ 1040928 h 1133216"/>
                <a:gd name="connsiteX31" fmla="*/ 530208 w 1230489"/>
                <a:gd name="connsiteY31" fmla="*/ 1081115 h 1133216"/>
                <a:gd name="connsiteX32" fmla="*/ 570390 w 1230489"/>
                <a:gd name="connsiteY32" fmla="*/ 1132853 h 1133216"/>
                <a:gd name="connsiteX33" fmla="*/ 581949 w 1230489"/>
                <a:gd name="connsiteY33" fmla="*/ 1132853 h 1133216"/>
                <a:gd name="connsiteX34" fmla="*/ 862066 w 1230489"/>
                <a:gd name="connsiteY34" fmla="*/ 891098 h 1133216"/>
                <a:gd name="connsiteX35" fmla="*/ 938067 w 1230489"/>
                <a:gd name="connsiteY35" fmla="*/ 891098 h 1133216"/>
                <a:gd name="connsiteX36" fmla="*/ 952543 w 1230489"/>
                <a:gd name="connsiteY36" fmla="*/ 891098 h 1133216"/>
                <a:gd name="connsiteX37" fmla="*/ 1230489 w 1230489"/>
                <a:gd name="connsiteY37" fmla="*/ 612429 h 1133216"/>
                <a:gd name="connsiteX38" fmla="*/ 990182 w 1230489"/>
                <a:gd name="connsiteY38" fmla="*/ 340997 h 113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0489" h="1133216">
                  <a:moveTo>
                    <a:pt x="990182" y="340997"/>
                  </a:moveTo>
                  <a:cubicBezTo>
                    <a:pt x="984659" y="148239"/>
                    <a:pt x="824688" y="-3976"/>
                    <a:pt x="631892" y="79"/>
                  </a:cubicBezTo>
                  <a:cubicBezTo>
                    <a:pt x="478379" y="-1499"/>
                    <a:pt x="340576" y="93949"/>
                    <a:pt x="288079" y="238215"/>
                  </a:cubicBezTo>
                  <a:cubicBezTo>
                    <a:pt x="123974" y="260849"/>
                    <a:pt x="1321" y="400451"/>
                    <a:pt x="0" y="566104"/>
                  </a:cubicBezTo>
                  <a:cubicBezTo>
                    <a:pt x="6685" y="751387"/>
                    <a:pt x="161369" y="896708"/>
                    <a:pt x="346708" y="891822"/>
                  </a:cubicBezTo>
                  <a:cubicBezTo>
                    <a:pt x="356830" y="892531"/>
                    <a:pt x="366988" y="892531"/>
                    <a:pt x="377109" y="891822"/>
                  </a:cubicBezTo>
                  <a:lnTo>
                    <a:pt x="463967" y="891822"/>
                  </a:lnTo>
                  <a:cubicBezTo>
                    <a:pt x="458690" y="878960"/>
                    <a:pt x="455985" y="865193"/>
                    <a:pt x="456005" y="851288"/>
                  </a:cubicBezTo>
                  <a:lnTo>
                    <a:pt x="456005" y="851288"/>
                  </a:lnTo>
                  <a:cubicBezTo>
                    <a:pt x="456266" y="832730"/>
                    <a:pt x="461248" y="814547"/>
                    <a:pt x="470481" y="798450"/>
                  </a:cubicBezTo>
                  <a:lnTo>
                    <a:pt x="369147" y="798450"/>
                  </a:lnTo>
                  <a:lnTo>
                    <a:pt x="346708" y="798450"/>
                  </a:lnTo>
                  <a:cubicBezTo>
                    <a:pt x="212792" y="802995"/>
                    <a:pt x="99707" y="699873"/>
                    <a:pt x="91925" y="566104"/>
                  </a:cubicBezTo>
                  <a:cubicBezTo>
                    <a:pt x="93134" y="445663"/>
                    <a:pt x="183069" y="344602"/>
                    <a:pt x="302556" y="329416"/>
                  </a:cubicBezTo>
                  <a:lnTo>
                    <a:pt x="357566" y="320730"/>
                  </a:lnTo>
                  <a:lnTo>
                    <a:pt x="375661" y="267892"/>
                  </a:lnTo>
                  <a:cubicBezTo>
                    <a:pt x="415379" y="161052"/>
                    <a:pt x="517917" y="90666"/>
                    <a:pt x="631892" y="92004"/>
                  </a:cubicBezTo>
                  <a:cubicBezTo>
                    <a:pt x="773905" y="88726"/>
                    <a:pt x="892380" y="199793"/>
                    <a:pt x="898257" y="341721"/>
                  </a:cubicBezTo>
                  <a:lnTo>
                    <a:pt x="898257" y="421341"/>
                  </a:lnTo>
                  <a:lnTo>
                    <a:pt x="977153" y="432198"/>
                  </a:lnTo>
                  <a:cubicBezTo>
                    <a:pt x="1068571" y="443898"/>
                    <a:pt x="1137920" y="520309"/>
                    <a:pt x="1140736" y="612429"/>
                  </a:cubicBezTo>
                  <a:cubicBezTo>
                    <a:pt x="1137233" y="714733"/>
                    <a:pt x="1053458" y="795952"/>
                    <a:pt x="951096" y="796278"/>
                  </a:cubicBezTo>
                  <a:lnTo>
                    <a:pt x="940239" y="796278"/>
                  </a:lnTo>
                  <a:lnTo>
                    <a:pt x="934448" y="796278"/>
                  </a:lnTo>
                  <a:lnTo>
                    <a:pt x="862066" y="796278"/>
                  </a:lnTo>
                  <a:cubicBezTo>
                    <a:pt x="836277" y="662126"/>
                    <a:pt x="718555" y="565391"/>
                    <a:pt x="581949" y="566104"/>
                  </a:cubicBezTo>
                  <a:cubicBezTo>
                    <a:pt x="556565" y="562912"/>
                    <a:pt x="533399" y="580903"/>
                    <a:pt x="530208" y="606288"/>
                  </a:cubicBezTo>
                  <a:cubicBezTo>
                    <a:pt x="527016" y="631672"/>
                    <a:pt x="545006" y="654837"/>
                    <a:pt x="570390" y="658029"/>
                  </a:cubicBezTo>
                  <a:cubicBezTo>
                    <a:pt x="574228" y="658514"/>
                    <a:pt x="578111" y="658514"/>
                    <a:pt x="581949" y="658029"/>
                  </a:cubicBezTo>
                  <a:cubicBezTo>
                    <a:pt x="687684" y="664536"/>
                    <a:pt x="768129" y="755520"/>
                    <a:pt x="761622" y="861255"/>
                  </a:cubicBezTo>
                  <a:cubicBezTo>
                    <a:pt x="755672" y="957914"/>
                    <a:pt x="678609" y="1034979"/>
                    <a:pt x="581949" y="1040928"/>
                  </a:cubicBezTo>
                  <a:cubicBezTo>
                    <a:pt x="556565" y="1037736"/>
                    <a:pt x="533399" y="1055730"/>
                    <a:pt x="530208" y="1081115"/>
                  </a:cubicBezTo>
                  <a:cubicBezTo>
                    <a:pt x="527016" y="1106499"/>
                    <a:pt x="545006" y="1129661"/>
                    <a:pt x="570390" y="1132853"/>
                  </a:cubicBezTo>
                  <a:cubicBezTo>
                    <a:pt x="574228" y="1133338"/>
                    <a:pt x="578111" y="1133338"/>
                    <a:pt x="581949" y="1132853"/>
                  </a:cubicBezTo>
                  <a:cubicBezTo>
                    <a:pt x="722254" y="1132607"/>
                    <a:pt x="841307" y="1029854"/>
                    <a:pt x="862066" y="891098"/>
                  </a:cubicBezTo>
                  <a:lnTo>
                    <a:pt x="938067" y="891098"/>
                  </a:lnTo>
                  <a:cubicBezTo>
                    <a:pt x="942866" y="891858"/>
                    <a:pt x="947745" y="891858"/>
                    <a:pt x="952543" y="891098"/>
                  </a:cubicBezTo>
                  <a:cubicBezTo>
                    <a:pt x="1105189" y="888384"/>
                    <a:pt x="1228173" y="765082"/>
                    <a:pt x="1230489" y="612429"/>
                  </a:cubicBezTo>
                  <a:cubicBezTo>
                    <a:pt x="1227927" y="475210"/>
                    <a:pt x="1126079" y="360172"/>
                    <a:pt x="990182" y="340997"/>
                  </a:cubicBezTo>
                  <a:close/>
                </a:path>
              </a:pathLst>
            </a:custGeom>
            <a:grpFill/>
            <a:ln w="71967" cap="flat">
              <a:noFill/>
              <a:prstDash val="solid"/>
              <a:miter/>
            </a:ln>
          </p:spPr>
          <p:txBody>
            <a:bodyPr rtlCol="0" anchor="ctr"/>
            <a:lstStyle/>
            <a:p>
              <a:endParaRPr lang="en-NL"/>
            </a:p>
          </p:txBody>
        </p:sp>
        <p:sp>
          <p:nvSpPr>
            <p:cNvPr id="85" name="Freeform: Shape 84">
              <a:extLst>
                <a:ext uri="{FF2B5EF4-FFF2-40B4-BE49-F238E27FC236}">
                  <a16:creationId xmlns:a16="http://schemas.microsoft.com/office/drawing/2014/main" id="{13C444AD-1E4C-449A-9705-C96DB0F44621}"/>
                </a:ext>
              </a:extLst>
            </p:cNvPr>
            <p:cNvSpPr/>
            <p:nvPr/>
          </p:nvSpPr>
          <p:spPr>
            <a:xfrm>
              <a:off x="7882214" y="3532874"/>
              <a:ext cx="225830" cy="225830"/>
            </a:xfrm>
            <a:custGeom>
              <a:avLst/>
              <a:gdLst>
                <a:gd name="connsiteX0" fmla="*/ 114363 w 225830"/>
                <a:gd name="connsiteY0" fmla="*/ 0 h 225830"/>
                <a:gd name="connsiteX1" fmla="*/ 225831 w 225830"/>
                <a:gd name="connsiteY1" fmla="*/ 0 h 225830"/>
                <a:gd name="connsiteX2" fmla="*/ 225831 w 225830"/>
                <a:gd name="connsiteY2" fmla="*/ 225831 h 225830"/>
                <a:gd name="connsiteX3" fmla="*/ 114363 w 225830"/>
                <a:gd name="connsiteY3" fmla="*/ 225831 h 225830"/>
                <a:gd name="connsiteX4" fmla="*/ 111468 w 225830"/>
                <a:gd name="connsiteY4" fmla="*/ 225831 h 225830"/>
                <a:gd name="connsiteX5" fmla="*/ 111468 w 225830"/>
                <a:gd name="connsiteY5" fmla="*/ 0 h 225830"/>
                <a:gd name="connsiteX6" fmla="*/ 0 w 225830"/>
                <a:gd name="connsiteY6" fmla="*/ 0 h 225830"/>
                <a:gd name="connsiteX7" fmla="*/ 111468 w 225830"/>
                <a:gd name="connsiteY7" fmla="*/ 0 h 225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830" h="225830">
                  <a:moveTo>
                    <a:pt x="114363" y="0"/>
                  </a:moveTo>
                  <a:cubicBezTo>
                    <a:pt x="175925" y="0"/>
                    <a:pt x="225831" y="0"/>
                    <a:pt x="225831" y="0"/>
                  </a:cubicBezTo>
                  <a:lnTo>
                    <a:pt x="225831" y="225831"/>
                  </a:lnTo>
                  <a:cubicBezTo>
                    <a:pt x="225831" y="225831"/>
                    <a:pt x="175925" y="225831"/>
                    <a:pt x="114363" y="225831"/>
                  </a:cubicBezTo>
                  <a:lnTo>
                    <a:pt x="111468" y="225831"/>
                  </a:lnTo>
                  <a:lnTo>
                    <a:pt x="111468" y="0"/>
                  </a:lnTo>
                  <a:cubicBezTo>
                    <a:pt x="49906" y="0"/>
                    <a:pt x="0" y="0"/>
                    <a:pt x="0" y="0"/>
                  </a:cubicBezTo>
                  <a:cubicBezTo>
                    <a:pt x="0" y="0"/>
                    <a:pt x="49906" y="0"/>
                    <a:pt x="111468" y="0"/>
                  </a:cubicBezTo>
                  <a:close/>
                </a:path>
              </a:pathLst>
            </a:custGeom>
            <a:grpFill/>
            <a:ln w="71967" cap="flat">
              <a:noFill/>
              <a:prstDash val="solid"/>
              <a:miter/>
            </a:ln>
          </p:spPr>
          <p:txBody>
            <a:bodyPr rtlCol="0" anchor="ctr"/>
            <a:lstStyle/>
            <a:p>
              <a:endParaRPr lang="en-NL"/>
            </a:p>
          </p:txBody>
        </p:sp>
      </p:grpSp>
    </p:spTree>
    <p:extLst>
      <p:ext uri="{BB962C8B-B14F-4D97-AF65-F5344CB8AC3E}">
        <p14:creationId xmlns:p14="http://schemas.microsoft.com/office/powerpoint/2010/main" val="273393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err="1"/>
              <a:t>Crteating</a:t>
            </a:r>
            <a:r>
              <a:rPr lang="en-US" dirty="0"/>
              <a:t>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3228157643"/>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897088273"/>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FB6534-46D8-48D3-B3D6-6DD6B19196B5}"/>
              </a:ext>
            </a:extLst>
          </p:cNvPr>
          <p:cNvSpPr>
            <a:spLocks noGrp="1"/>
          </p:cNvSpPr>
          <p:nvPr>
            <p:ph type="title"/>
          </p:nvPr>
        </p:nvSpPr>
        <p:spPr/>
        <p:txBody>
          <a:bodyPr/>
          <a:lstStyle/>
          <a:p>
            <a:r>
              <a:rPr lang="en-US" dirty="0"/>
              <a:t>OWASP</a:t>
            </a:r>
            <a:endParaRPr lang="en-NL" dirty="0"/>
          </a:p>
        </p:txBody>
      </p:sp>
      <p:pic>
        <p:nvPicPr>
          <p:cNvPr id="2052" name="Picture 4" descr="OWASP API Security Top 10 - apisec.ai |">
            <a:extLst>
              <a:ext uri="{FF2B5EF4-FFF2-40B4-BE49-F238E27FC236}">
                <a16:creationId xmlns:a16="http://schemas.microsoft.com/office/drawing/2014/main" id="{1DBB38E4-D637-49DC-88B3-8885B65A015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85081" y="1270794"/>
            <a:ext cx="9753600" cy="473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70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96D9A-AC80-754C-96F0-C49E3E97C4A5}"/>
              </a:ext>
            </a:extLst>
          </p:cNvPr>
          <p:cNvSpPr>
            <a:spLocks noGrp="1"/>
          </p:cNvSpPr>
          <p:nvPr>
            <p:ph type="title"/>
          </p:nvPr>
        </p:nvSpPr>
        <p:spPr/>
        <p:txBody>
          <a:bodyPr/>
          <a:lstStyle/>
          <a:p>
            <a:r>
              <a:rPr lang="en-US"/>
              <a:t>OWASP API Security Top 10</a:t>
            </a:r>
            <a:endParaRPr lang="en-US" dirty="0"/>
          </a:p>
        </p:txBody>
      </p:sp>
      <p:graphicFrame>
        <p:nvGraphicFramePr>
          <p:cNvPr id="11" name="Content Placeholder 3">
            <a:extLst>
              <a:ext uri="{FF2B5EF4-FFF2-40B4-BE49-F238E27FC236}">
                <a16:creationId xmlns:a16="http://schemas.microsoft.com/office/drawing/2014/main" id="{5E180DA8-0255-4F7E-884E-D0CAB676C2E0}"/>
              </a:ext>
            </a:extLst>
          </p:cNvPr>
          <p:cNvGraphicFramePr>
            <a:graphicFrameLocks noGrp="1"/>
          </p:cNvGraphicFramePr>
          <p:nvPr>
            <p:ph idx="1"/>
            <p:extLst>
              <p:ext uri="{D42A27DB-BD31-4B8C-83A1-F6EECF244321}">
                <p14:modId xmlns:p14="http://schemas.microsoft.com/office/powerpoint/2010/main" val="70792067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3781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83533708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3972876990"/>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53007280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14559689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56042466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graphicFrame>
        <p:nvGraphicFramePr>
          <p:cNvPr id="3" name="Table 2">
            <a:extLst>
              <a:ext uri="{FF2B5EF4-FFF2-40B4-BE49-F238E27FC236}">
                <a16:creationId xmlns:a16="http://schemas.microsoft.com/office/drawing/2014/main" id="{EF1BE059-6E56-4A40-8DFC-0364A3F897A1}"/>
              </a:ext>
            </a:extLst>
          </p:cNvPr>
          <p:cNvGraphicFramePr>
            <a:graphicFrameLocks noGrp="1"/>
          </p:cNvGraphicFramePr>
          <p:nvPr>
            <p:extLst>
              <p:ext uri="{D42A27DB-BD31-4B8C-83A1-F6EECF244321}">
                <p14:modId xmlns:p14="http://schemas.microsoft.com/office/powerpoint/2010/main" val="1194638680"/>
              </p:ext>
            </p:extLst>
          </p:nvPr>
        </p:nvGraphicFramePr>
        <p:xfrm>
          <a:off x="108404" y="1205767"/>
          <a:ext cx="11347111" cy="5555742"/>
        </p:xfrm>
        <a:graphic>
          <a:graphicData uri="http://schemas.openxmlformats.org/drawingml/2006/table">
            <a:tbl>
              <a:tblPr firstRow="1" bandRow="1">
                <a:tableStyleId>{2D5ABB26-0587-4C30-8999-92F81FD0307C}</a:tableStyleId>
              </a:tblPr>
              <a:tblGrid>
                <a:gridCol w="1069597">
                  <a:extLst>
                    <a:ext uri="{9D8B030D-6E8A-4147-A177-3AD203B41FA5}">
                      <a16:colId xmlns:a16="http://schemas.microsoft.com/office/drawing/2014/main" val="3002151570"/>
                    </a:ext>
                  </a:extLst>
                </a:gridCol>
                <a:gridCol w="4311542">
                  <a:extLst>
                    <a:ext uri="{9D8B030D-6E8A-4147-A177-3AD203B41FA5}">
                      <a16:colId xmlns:a16="http://schemas.microsoft.com/office/drawing/2014/main" val="3290530472"/>
                    </a:ext>
                  </a:extLst>
                </a:gridCol>
                <a:gridCol w="5965972">
                  <a:extLst>
                    <a:ext uri="{9D8B030D-6E8A-4147-A177-3AD203B41FA5}">
                      <a16:colId xmlns:a16="http://schemas.microsoft.com/office/drawing/2014/main" val="214267705"/>
                    </a:ext>
                  </a:extLst>
                </a:gridCol>
              </a:tblGrid>
              <a:tr h="402717">
                <a:tc>
                  <a:txBody>
                    <a:bodyPr/>
                    <a:lstStyle/>
                    <a:p>
                      <a:pPr algn="ctr"/>
                      <a:r>
                        <a:rPr lang="en-US" sz="1800" dirty="0">
                          <a:solidFill>
                            <a:srgbClr val="0070C0"/>
                          </a:solidFill>
                        </a:rPr>
                        <a:t>#</a:t>
                      </a:r>
                    </a:p>
                  </a:txBody>
                  <a:tcPr>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rgbClr val="0070C0"/>
                          </a:solidFill>
                          <a:effectLst/>
                          <a:latin typeface="+mn-lt"/>
                          <a:ea typeface="+mn-ea"/>
                          <a:cs typeface="+mn-cs"/>
                        </a:rPr>
                        <a:t>OWASP </a:t>
                      </a:r>
                      <a:r>
                        <a:rPr lang="en-US" sz="1800" b="0" kern="1200" dirty="0">
                          <a:solidFill>
                            <a:srgbClr val="0070C0"/>
                          </a:solidFill>
                          <a:effectLst/>
                          <a:latin typeface="+mn-lt"/>
                          <a:ea typeface="+mn-ea"/>
                          <a:cs typeface="+mn-cs"/>
                        </a:rPr>
                        <a:t>API</a:t>
                      </a:r>
                      <a:r>
                        <a:rPr lang="en-US" sz="1800" kern="1200" dirty="0">
                          <a:solidFill>
                            <a:srgbClr val="0070C0"/>
                          </a:solidFill>
                          <a:effectLst/>
                          <a:latin typeface="+mn-lt"/>
                          <a:ea typeface="+mn-ea"/>
                          <a:cs typeface="+mn-cs"/>
                        </a:rPr>
                        <a:t> Top 10 (2019)</a:t>
                      </a:r>
                    </a:p>
                  </a:txBody>
                  <a:tcPr>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rgbClr val="0070C0"/>
                          </a:solidFill>
                          <a:effectLst/>
                          <a:latin typeface="+mn-lt"/>
                          <a:ea typeface="+mn-ea"/>
                          <a:cs typeface="+mn-cs"/>
                        </a:rPr>
                        <a:t>Mitigations and preventive measures</a:t>
                      </a:r>
                    </a:p>
                  </a:txBody>
                  <a:tcPr>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3463930884"/>
                  </a:ext>
                </a:extLst>
              </a:tr>
              <a:tr h="402717">
                <a:tc>
                  <a:txBody>
                    <a:bodyPr/>
                    <a:lstStyle/>
                    <a:p>
                      <a:pPr algn="ctr"/>
                      <a:r>
                        <a:rPr lang="en-US" sz="1600" dirty="0">
                          <a:solidFill>
                            <a:srgbClr val="0070C0"/>
                          </a:solidFill>
                        </a:rPr>
                        <a:t>1</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Broken Object Level Authorization</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i="0" kern="1200" dirty="0">
                          <a:solidFill>
                            <a:schemeClr val="bg1">
                              <a:lumMod val="65000"/>
                            </a:schemeClr>
                          </a:solidFill>
                          <a:effectLst/>
                          <a:latin typeface="+mn-lt"/>
                          <a:ea typeface="+mn-ea"/>
                          <a:cs typeface="+mn-cs"/>
                        </a:rPr>
                        <a:t>Area of investment</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3411958929"/>
                  </a:ext>
                </a:extLst>
              </a:tr>
              <a:tr h="402717">
                <a:tc>
                  <a:txBody>
                    <a:bodyPr/>
                    <a:lstStyle/>
                    <a:p>
                      <a:pPr algn="ctr"/>
                      <a:r>
                        <a:rPr lang="en-US" sz="1600" dirty="0">
                          <a:solidFill>
                            <a:srgbClr val="0070C0"/>
                          </a:solidFill>
                        </a:rPr>
                        <a:t>2</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Broken Authentication</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Key/token/certificate-based authentication</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Request transformation</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283476584"/>
                  </a:ext>
                </a:extLst>
              </a:tr>
              <a:tr h="402717">
                <a:tc>
                  <a:txBody>
                    <a:bodyPr/>
                    <a:lstStyle/>
                    <a:p>
                      <a:pPr algn="ctr"/>
                      <a:r>
                        <a:rPr lang="en-US" sz="1600" dirty="0">
                          <a:solidFill>
                            <a:srgbClr val="0070C0"/>
                          </a:solidFill>
                        </a:rPr>
                        <a:t>3</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Excessive Data Exposure</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Filtering or masking sensitive data</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3961613257"/>
                  </a:ext>
                </a:extLst>
              </a:tr>
              <a:tr h="402717">
                <a:tc>
                  <a:txBody>
                    <a:bodyPr/>
                    <a:lstStyle/>
                    <a:p>
                      <a:pPr algn="ctr"/>
                      <a:r>
                        <a:rPr lang="en-US" sz="1600" dirty="0">
                          <a:solidFill>
                            <a:srgbClr val="0070C0"/>
                          </a:solidFill>
                        </a:rPr>
                        <a:t>4</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Lack of Resources &amp; Rate Limiting</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Throttling and quota limit</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Backend concurrency</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1940040104"/>
                  </a:ext>
                </a:extLst>
              </a:tr>
              <a:tr h="402717">
                <a:tc>
                  <a:txBody>
                    <a:bodyPr/>
                    <a:lstStyle/>
                    <a:p>
                      <a:pPr algn="ctr"/>
                      <a:r>
                        <a:rPr lang="en-US" sz="1600" dirty="0">
                          <a:solidFill>
                            <a:srgbClr val="0070C0"/>
                          </a:solidFill>
                        </a:rPr>
                        <a:t>5</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Broken Function Level Authorization</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Key/token-based authorization</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Custom authorization</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867651708"/>
                  </a:ext>
                </a:extLst>
              </a:tr>
              <a:tr h="402717">
                <a:tc>
                  <a:txBody>
                    <a:bodyPr/>
                    <a:lstStyle/>
                    <a:p>
                      <a:pPr algn="ctr"/>
                      <a:r>
                        <a:rPr lang="en-US" sz="1600" dirty="0">
                          <a:solidFill>
                            <a:srgbClr val="0070C0"/>
                          </a:solidFill>
                        </a:rPr>
                        <a:t>6</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Mass assignment</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i="0" kern="1200" dirty="0">
                          <a:solidFill>
                            <a:schemeClr val="bg1">
                              <a:lumMod val="65000"/>
                            </a:schemeClr>
                          </a:solidFill>
                          <a:effectLst/>
                          <a:latin typeface="+mn-lt"/>
                          <a:ea typeface="+mn-ea"/>
                          <a:cs typeface="+mn-cs"/>
                        </a:rPr>
                        <a:t>Area of investment</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2042874467"/>
                  </a:ext>
                </a:extLst>
              </a:tr>
              <a:tr h="538531">
                <a:tc>
                  <a:txBody>
                    <a:bodyPr/>
                    <a:lstStyle/>
                    <a:p>
                      <a:pPr algn="ctr"/>
                      <a:r>
                        <a:rPr lang="en-US" sz="1600" dirty="0">
                          <a:solidFill>
                            <a:srgbClr val="0070C0"/>
                          </a:solidFill>
                        </a:rPr>
                        <a:t>7</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Security misconfigurations</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TLS enforcement and configuration</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CORS</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Sanitization of response headers and error messages;</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3540595909"/>
                  </a:ext>
                </a:extLst>
              </a:tr>
              <a:tr h="402717">
                <a:tc>
                  <a:txBody>
                    <a:bodyPr/>
                    <a:lstStyle/>
                    <a:p>
                      <a:pPr algn="ctr"/>
                      <a:r>
                        <a:rPr lang="en-US" sz="1600" dirty="0">
                          <a:solidFill>
                            <a:srgbClr val="0070C0"/>
                          </a:solidFill>
                        </a:rPr>
                        <a:t>8</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Injection</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b="0" i="0" kern="1200" dirty="0">
                          <a:solidFill>
                            <a:schemeClr val="bg1">
                              <a:lumMod val="65000"/>
                            </a:schemeClr>
                          </a:solidFill>
                          <a:effectLst/>
                          <a:latin typeface="+mn-lt"/>
                          <a:ea typeface="+mn-ea"/>
                          <a:cs typeface="+mn-cs"/>
                        </a:rPr>
                        <a:t>Area of investment</a:t>
                      </a:r>
                      <a:endParaRPr lang="en-US" sz="1600" i="0" kern="1200" dirty="0">
                        <a:solidFill>
                          <a:schemeClr val="bg1">
                            <a:lumMod val="65000"/>
                          </a:schemeClr>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785946635"/>
                  </a:ext>
                </a:extLst>
              </a:tr>
              <a:tr h="402717">
                <a:tc>
                  <a:txBody>
                    <a:bodyPr/>
                    <a:lstStyle/>
                    <a:p>
                      <a:pPr algn="ctr"/>
                      <a:r>
                        <a:rPr lang="en-US" sz="1600" dirty="0">
                          <a:solidFill>
                            <a:srgbClr val="0070C0"/>
                          </a:solidFill>
                        </a:rPr>
                        <a:t>9</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Improper Assets Management</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Up-to-date API catalog</a:t>
                      </a:r>
                    </a:p>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API lifecycle management</a:t>
                      </a:r>
                    </a:p>
                  </a:txBody>
                  <a:tcP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tcPr>
                </a:tc>
                <a:extLst>
                  <a:ext uri="{0D108BD9-81ED-4DB2-BD59-A6C34878D82A}">
                    <a16:rowId xmlns:a16="http://schemas.microsoft.com/office/drawing/2014/main" val="1912305422"/>
                  </a:ext>
                </a:extLst>
              </a:tr>
              <a:tr h="402717">
                <a:tc>
                  <a:txBody>
                    <a:bodyPr/>
                    <a:lstStyle/>
                    <a:p>
                      <a:pPr algn="ctr"/>
                      <a:r>
                        <a:rPr lang="en-US" sz="1600" dirty="0">
                          <a:solidFill>
                            <a:srgbClr val="0070C0"/>
                          </a:solidFill>
                        </a:rPr>
                        <a:t>10</a:t>
                      </a:r>
                    </a:p>
                  </a:txBody>
                  <a:tcPr>
                    <a:lnT w="12700" cap="flat" cmpd="sng" algn="ctr">
                      <a:solidFill>
                        <a:schemeClr val="bg1">
                          <a:lumMod val="95000"/>
                        </a:schemeClr>
                      </a:solidFill>
                      <a:prstDash val="solid"/>
                      <a:round/>
                      <a:headEnd type="none" w="med" len="med"/>
                      <a:tailEnd type="none" w="med" len="med"/>
                    </a:lnT>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rPr>
                        <a:t>Insufficient logging and monitoring</a:t>
                      </a:r>
                      <a:endParaRPr lang="en-US" sz="1600" kern="1200" dirty="0">
                        <a:solidFill>
                          <a:schemeClr val="bg1"/>
                        </a:solidFill>
                        <a:effectLst/>
                        <a:latin typeface="+mn-lt"/>
                        <a:ea typeface="+mn-ea"/>
                        <a:cs typeface="+mn-cs"/>
                      </a:endParaRPr>
                    </a:p>
                  </a:txBody>
                  <a:tcPr>
                    <a:lnT w="12700" cap="flat" cmpd="sng" algn="ctr">
                      <a:solidFill>
                        <a:schemeClr val="bg1">
                          <a:lumMod val="95000"/>
                        </a:schemeClr>
                      </a:solidFill>
                      <a:prstDash val="solid"/>
                      <a:round/>
                      <a:headEnd type="none" w="med" len="med"/>
                      <a:tailEnd type="none" w="med" len="med"/>
                    </a:lnT>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kern="1200" dirty="0">
                          <a:solidFill>
                            <a:schemeClr val="bg1"/>
                          </a:solidFill>
                          <a:effectLst/>
                          <a:latin typeface="+mn-lt"/>
                          <a:ea typeface="+mn-ea"/>
                          <a:cs typeface="+mn-cs"/>
                        </a:rPr>
                        <a:t>Logging</a:t>
                      </a:r>
                    </a:p>
                  </a:txBody>
                  <a:tcPr>
                    <a:lnT w="12700" cap="flat" cmpd="sng" algn="ctr">
                      <a:solidFill>
                        <a:schemeClr val="bg1">
                          <a:lumMod val="95000"/>
                        </a:schemeClr>
                      </a:solidFill>
                      <a:prstDash val="solid"/>
                      <a:round/>
                      <a:headEnd type="none" w="med" len="med"/>
                      <a:tailEnd type="none" w="med" len="med"/>
                    </a:lnT>
                  </a:tcPr>
                </a:tc>
                <a:extLst>
                  <a:ext uri="{0D108BD9-81ED-4DB2-BD59-A6C34878D82A}">
                    <a16:rowId xmlns:a16="http://schemas.microsoft.com/office/drawing/2014/main" val="750075484"/>
                  </a:ext>
                </a:extLst>
              </a:tr>
            </a:tbl>
          </a:graphicData>
        </a:graphic>
      </p:graphicFrame>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hlinkClick r:id="rId2"/>
            </a:endParaRPr>
          </a:p>
          <a:p>
            <a:pPr algn="r"/>
            <a:endParaRPr lang="nl-NL" dirty="0">
              <a:hlinkClick r:id="rId2"/>
            </a:endParaRPr>
          </a:p>
          <a:p>
            <a:pPr algn="r"/>
            <a:r>
              <a:rPr lang="nl-NL" sz="2800" dirty="0" err="1">
                <a:hlinkClick r:id="rId2"/>
              </a:rPr>
              <a:t>Akamai</a:t>
            </a:r>
            <a:r>
              <a:rPr lang="nl-NL" sz="2800" dirty="0">
                <a:hlinkClick r:id="rId2"/>
              </a:rPr>
              <a:t> </a:t>
            </a:r>
            <a:r>
              <a:rPr lang="nl-NL" sz="2800" dirty="0" err="1">
                <a:hlinkClick r:id="rId2"/>
              </a:rPr>
              <a:t>press</a:t>
            </a:r>
            <a:r>
              <a:rPr lang="nl-NL" sz="2800" dirty="0">
                <a:hlinkClick r:id="rId2"/>
              </a:rPr>
              <a:t> release</a:t>
            </a:r>
            <a:endParaRPr lang="es-ES" sz="2800" dirty="0"/>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 security is important</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hlinkClick r:id="rId2"/>
              </a:rPr>
              <a:t>Erez</a:t>
            </a:r>
            <a:r>
              <a:rPr lang="nl-NL" sz="2400" dirty="0">
                <a:hlinkClick r:id="rId2"/>
              </a:rPr>
              <a:t> </a:t>
            </a:r>
            <a:r>
              <a:rPr lang="nl-NL" sz="2400" dirty="0" err="1">
                <a:hlinkClick r:id="rId2"/>
              </a:rPr>
              <a:t>Yalon</a:t>
            </a:r>
            <a:endParaRPr lang="en-US" sz="2400" dirty="0"/>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2">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3">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nl-NL" sz="3200" dirty="0" err="1">
                <a:solidFill>
                  <a:schemeClr val="accent5"/>
                </a:solidFill>
                <a:hlinkClick r:id="rId5">
                  <a:extLst>
                    <a:ext uri="{A12FA001-AC4F-418D-AE19-62706E023703}">
                      <ahyp:hlinkClr xmlns:ahyp="http://schemas.microsoft.com/office/drawing/2018/hyperlinkcolor" val="tx"/>
                    </a:ext>
                  </a:extLst>
                </a:hlinkClick>
              </a:rPr>
              <a:t>Brazil's</a:t>
            </a:r>
            <a:r>
              <a:rPr lang="nl-NL" sz="3200" dirty="0">
                <a:solidFill>
                  <a:schemeClr val="accent5"/>
                </a:solidFill>
                <a:hlinkClick r:id="rId5">
                  <a:extLst>
                    <a:ext uri="{A12FA001-AC4F-418D-AE19-62706E023703}">
                      <ahyp:hlinkClr xmlns:ahyp="http://schemas.microsoft.com/office/drawing/2018/hyperlinkcolor" val="tx"/>
                    </a:ext>
                  </a:extLst>
                </a:hlinkClick>
              </a:rPr>
              <a:t> </a:t>
            </a:r>
            <a:r>
              <a:rPr lang="nl-NL" sz="3200" dirty="0" err="1">
                <a:solidFill>
                  <a:schemeClr val="accent5"/>
                </a:solidFill>
                <a:hlinkClick r:id="rId5">
                  <a:extLst>
                    <a:ext uri="{A12FA001-AC4F-418D-AE19-62706E023703}">
                      <ahyp:hlinkClr xmlns:ahyp="http://schemas.microsoft.com/office/drawing/2018/hyperlinkcolor" val="tx"/>
                    </a:ext>
                  </a:extLst>
                </a:hlinkClick>
              </a:rPr>
              <a:t>largest</a:t>
            </a:r>
            <a:r>
              <a:rPr lang="nl-NL" sz="3200" dirty="0">
                <a:solidFill>
                  <a:schemeClr val="accent5"/>
                </a:solidFill>
                <a:hlinkClick r:id="rId5">
                  <a:extLst>
                    <a:ext uri="{A12FA001-AC4F-418D-AE19-62706E023703}">
                      <ahyp:hlinkClr xmlns:ahyp="http://schemas.microsoft.com/office/drawing/2018/hyperlinkcolor" val="tx"/>
                    </a:ext>
                  </a:extLst>
                </a:hlinkClick>
              </a:rPr>
              <a:t> professional </a:t>
            </a:r>
            <a:r>
              <a:rPr lang="nl-NL" sz="3200" dirty="0" err="1">
                <a:solidFill>
                  <a:schemeClr val="accent5"/>
                </a:solidFill>
                <a:hlinkClick r:id="rId5">
                  <a:extLst>
                    <a:ext uri="{A12FA001-AC4F-418D-AE19-62706E023703}">
                      <ahyp:hlinkClr xmlns:ahyp="http://schemas.microsoft.com/office/drawing/2018/hyperlinkcolor" val="tx"/>
                    </a:ext>
                  </a:extLst>
                </a:hlinkClick>
              </a:rPr>
              <a:t>association</a:t>
            </a:r>
            <a:r>
              <a:rPr lang="nl-NL" sz="3200" dirty="0">
                <a:solidFill>
                  <a:schemeClr val="accent5"/>
                </a:solidFill>
                <a:hlinkClick r:id="rId5">
                  <a:extLst>
                    <a:ext uri="{A12FA001-AC4F-418D-AE19-62706E023703}">
                      <ahyp:hlinkClr xmlns:ahyp="http://schemas.microsoft.com/office/drawing/2018/hyperlinkcolor" val="tx"/>
                    </a:ext>
                  </a:extLst>
                </a:hlinkClick>
              </a:rPr>
              <a:t> suffers </a:t>
            </a:r>
            <a:r>
              <a:rPr lang="nl-NL" sz="3200" dirty="0" err="1">
                <a:solidFill>
                  <a:schemeClr val="accent5"/>
                </a:solidFill>
                <a:hlinkClick r:id="rId5">
                  <a:extLst>
                    <a:ext uri="{A12FA001-AC4F-418D-AE19-62706E023703}">
                      <ahyp:hlinkClr xmlns:ahyp="http://schemas.microsoft.com/office/drawing/2018/hyperlinkcolor" val="tx"/>
                    </a:ext>
                  </a:extLst>
                </a:hlinkClick>
              </a:rPr>
              <a:t>massive</a:t>
            </a:r>
            <a:r>
              <a:rPr lang="nl-NL" sz="3200" dirty="0">
                <a:solidFill>
                  <a:schemeClr val="accent5"/>
                </a:solidFill>
                <a:hlinkClick r:id="rId5">
                  <a:extLst>
                    <a:ext uri="{A12FA001-AC4F-418D-AE19-62706E023703}">
                      <ahyp:hlinkClr xmlns:ahyp="http://schemas.microsoft.com/office/drawing/2018/hyperlinkcolor" val="tx"/>
                    </a:ext>
                  </a:extLst>
                </a:hlinkClick>
              </a:rPr>
              <a:t> data </a:t>
            </a:r>
            <a:r>
              <a:rPr lang="nl-NL" sz="3200" dirty="0" err="1">
                <a:solidFill>
                  <a:schemeClr val="accent5"/>
                </a:solidFill>
                <a:hlinkClick r:id="rId5">
                  <a:extLst>
                    <a:ext uri="{A12FA001-AC4F-418D-AE19-62706E023703}">
                      <ahyp:hlinkClr xmlns:ahyp="http://schemas.microsoft.com/office/drawing/2018/hyperlinkcolor" val="tx"/>
                    </a:ext>
                  </a:extLst>
                </a:hlinkClick>
              </a:rPr>
              <a:t>leak</a:t>
            </a:r>
            <a:endParaRPr lang="nl-NL"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9" presetClass="emph" presetSubtype="0" grpId="0" nodeType="withEffect">
                                  <p:stCondLst>
                                    <p:cond delay="0"/>
                                  </p:stCondLst>
                                  <p:childTnLst>
                                    <p:set>
                                      <p:cBhvr>
                                        <p:cTn id="14" dur="indefinite"/>
                                        <p:tgtEl>
                                          <p:spTgt spid="3">
                                            <p:txEl>
                                              <p:pRg st="0" end="0"/>
                                            </p:txEl>
                                          </p:spTgt>
                                        </p:tgtEl>
                                        <p:attrNameLst>
                                          <p:attrName>style.opacity</p:attrName>
                                        </p:attrNameLst>
                                      </p:cBhvr>
                                      <p:to>
                                        <p:strVal val="0.25"/>
                                      </p:to>
                                    </p:set>
                                    <p:animEffect filter="image" prLst="opacity: 0.25">
                                      <p:cBhvr rctx="IE">
                                        <p:cTn id="15" dur="indefinite"/>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9" presetClass="emph" presetSubtype="0" grpId="0" nodeType="withEffect">
                                  <p:stCondLst>
                                    <p:cond delay="0"/>
                                  </p:stCondLst>
                                  <p:childTnLst>
                                    <p:set>
                                      <p:cBhvr>
                                        <p:cTn id="22" dur="indefinite"/>
                                        <p:tgtEl>
                                          <p:spTgt spid="3">
                                            <p:txEl>
                                              <p:pRg st="1" end="1"/>
                                            </p:txEl>
                                          </p:spTgt>
                                        </p:tgtEl>
                                        <p:attrNameLst>
                                          <p:attrName>style.opacity</p:attrName>
                                        </p:attrNameLst>
                                      </p:cBhvr>
                                      <p:to>
                                        <p:strVal val="0.25"/>
                                      </p:to>
                                    </p:set>
                                    <p:animEffect filter="image" prLst="opacity: 0.25">
                                      <p:cBhvr rctx="IE">
                                        <p:cTn id="23" dur="indefinite"/>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9" presetClass="emph" presetSubtype="0" grpId="0" nodeType="withEffect">
                                  <p:stCondLst>
                                    <p:cond delay="0"/>
                                  </p:stCondLst>
                                  <p:childTnLst>
                                    <p:set>
                                      <p:cBhvr>
                                        <p:cTn id="30" dur="indefinite"/>
                                        <p:tgtEl>
                                          <p:spTgt spid="3">
                                            <p:txEl>
                                              <p:pRg st="2" end="2"/>
                                            </p:txEl>
                                          </p:spTgt>
                                        </p:tgtEl>
                                        <p:attrNameLst>
                                          <p:attrName>style.opacity</p:attrName>
                                        </p:attrNameLst>
                                      </p:cBhvr>
                                      <p:to>
                                        <p:strVal val="0.25"/>
                                      </p:to>
                                    </p:set>
                                    <p:animEffect filter="image" prLst="opacity: 0.25">
                                      <p:cBhvr rctx="IE">
                                        <p:cTn id="31" dur="indefinite"/>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500"/>
                                        <p:tgtEl>
                                          <p:spTgt spid="3">
                                            <p:txEl>
                                              <p:pRg st="4" end="4"/>
                                            </p:txEl>
                                          </p:spTgt>
                                        </p:tgtEl>
                                      </p:cBhvr>
                                    </p:animEffect>
                                  </p:childTnLst>
                                </p:cTn>
                              </p:par>
                              <p:par>
                                <p:cTn id="37" presetID="9" presetClass="emph" presetSubtype="0" grpId="0" nodeType="withEffect">
                                  <p:stCondLst>
                                    <p:cond delay="0"/>
                                  </p:stCondLst>
                                  <p:childTnLst>
                                    <p:set>
                                      <p:cBhvr>
                                        <p:cTn id="38" dur="indefinite"/>
                                        <p:tgtEl>
                                          <p:spTgt spid="3">
                                            <p:txEl>
                                              <p:pRg st="3" end="3"/>
                                            </p:txEl>
                                          </p:spTgt>
                                        </p:tgtEl>
                                        <p:attrNameLst>
                                          <p:attrName>style.opacity</p:attrName>
                                        </p:attrNameLst>
                                      </p:cBhvr>
                                      <p:to>
                                        <p:strVal val="0.25"/>
                                      </p:to>
                                    </p:set>
                                    <p:animEffect filter="image" prLst="opacity: 0.25">
                                      <p:cBhvr rctx="IE">
                                        <p:cTn id="39" dur="indefinite"/>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2"/>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728798"/>
            <a:chOff x="609839" y="3686873"/>
            <a:chExt cx="2137149" cy="2505332"/>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503095"/>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29730" y="2024864"/>
            <a:ext cx="2242310" cy="119571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Discover</a:t>
            </a:r>
          </a:p>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Code samples</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2103110"/>
            <a:ext cx="2196475" cy="1589815"/>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3"/>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solidFill>
                <a:schemeClr val="accent1">
                  <a:lumMod val="40000"/>
                  <a:lumOff val="60000"/>
                </a:schemeClr>
              </a:solid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chemeClr val="accent1">
                      <a:lumMod val="40000"/>
                      <a:lumOff val="60000"/>
                    </a:schemeClr>
                  </a:solidFill>
                  <a:latin typeface="+mj-lt"/>
                  <a:ea typeface="+mj-ea"/>
                  <a:cs typeface="+mj-cs"/>
                </a:rPr>
                <a:t>(provide APIs)</a:t>
              </a:r>
              <a:endParaRPr lang="en-US" sz="1600" dirty="0">
                <a:solidFill>
                  <a:schemeClr val="accent1">
                    <a:lumMod val="40000"/>
                    <a:lumOff val="60000"/>
                  </a:schemeClr>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87313" y="1651543"/>
            <a:ext cx="2417229" cy="1423980"/>
          </a:xfrm>
          <a:prstGeom prst="rect">
            <a:avLst/>
          </a:prstGeom>
          <a:noFill/>
        </p:spPr>
        <p:txBody>
          <a:bodyPr wrap="square" lIns="274320" tIns="146304" rIns="182880" bIns="146304" numCol="1"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8" y="1713222"/>
            <a:ext cx="2192459" cy="197970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1"/>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chemeClr val="accent1">
              <a:lumMod val="40000"/>
              <a:lumOff val="60000"/>
            </a:schemeClr>
          </a:solidFill>
          <a:ln>
            <a:solidFill>
              <a:schemeClr val="accent1">
                <a:lumMod val="40000"/>
                <a:lumOff val="6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DB47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2902470" y="3086187"/>
            <a:ext cx="2049612" cy="1730411"/>
            <a:chOff x="2902470" y="3086187"/>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2902470" y="3086187"/>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3131866" y="3278360"/>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3108757" y="4270613"/>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1741" y="3760557"/>
              <a:ext cx="508843" cy="601129"/>
            </a:xfrm>
            <a:prstGeom prst="rect">
              <a:avLst/>
            </a:prstGeom>
          </p:spPr>
        </p:pic>
      </p:grpSp>
      <p:grpSp>
        <p:nvGrpSpPr>
          <p:cNvPr id="27" name="Group 26">
            <a:extLst>
              <a:ext uri="{FF2B5EF4-FFF2-40B4-BE49-F238E27FC236}">
                <a16:creationId xmlns:a16="http://schemas.microsoft.com/office/drawing/2014/main" id="{5A41011B-099C-4693-9538-F0C8AB11B717}"/>
              </a:ext>
            </a:extLst>
          </p:cNvPr>
          <p:cNvGrpSpPr/>
          <p:nvPr/>
        </p:nvGrpSpPr>
        <p:grpSpPr>
          <a:xfrm>
            <a:off x="7253695" y="3086187"/>
            <a:ext cx="2049612" cy="1730411"/>
            <a:chOff x="7253695" y="3086187"/>
            <a:chExt cx="2049612" cy="1730411"/>
          </a:xfrm>
        </p:grpSpPr>
        <p:sp>
          <p:nvSpPr>
            <p:cNvPr id="78" name="Rectangle 77">
              <a:extLst>
                <a:ext uri="{FF2B5EF4-FFF2-40B4-BE49-F238E27FC236}">
                  <a16:creationId xmlns:a16="http://schemas.microsoft.com/office/drawing/2014/main" id="{BEF199EC-EB1E-F145-BAAE-F170C56D2E18}"/>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0" name="TextBox 79">
              <a:extLst>
                <a:ext uri="{FF2B5EF4-FFF2-40B4-BE49-F238E27FC236}">
                  <a16:creationId xmlns:a16="http://schemas.microsoft.com/office/drawing/2014/main" id="{77BD16B0-AB2F-CC4C-B92C-8BA22489375A}"/>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82" name="TextBox 81">
              <a:extLst>
                <a:ext uri="{FF2B5EF4-FFF2-40B4-BE49-F238E27FC236}">
                  <a16:creationId xmlns:a16="http://schemas.microsoft.com/office/drawing/2014/main" id="{8DA25C0E-31CF-5947-B61A-ADC9131BE930}"/>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60" name="Picture 59">
              <a:extLst>
                <a:ext uri="{FF2B5EF4-FFF2-40B4-BE49-F238E27FC236}">
                  <a16:creationId xmlns:a16="http://schemas.microsoft.com/office/drawing/2014/main" id="{9EB6D2E6-D35C-43FF-A2E6-8225D64B77A1}"/>
                </a:ext>
              </a:extLst>
            </p:cNvPr>
            <p:cNvPicPr>
              <a:picLocks noChangeAspect="1"/>
            </p:cNvPicPr>
            <p:nvPr/>
          </p:nvPicPr>
          <p:blipFill>
            <a:blip r:embed="rId7"/>
            <a:stretch>
              <a:fillRect/>
            </a:stretch>
          </p:blipFill>
          <p:spPr>
            <a:xfrm>
              <a:off x="8050564" y="3747920"/>
              <a:ext cx="531474" cy="627864"/>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dissolve">
                                      <p:cBhvr>
                                        <p:cTn id="13" dur="1000"/>
                                        <p:tgtEl>
                                          <p:spTgt spid="7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dissolve">
                                      <p:cBhvr>
                                        <p:cTn id="16" dur="1000"/>
                                        <p:tgtEl>
                                          <p:spTgt spid="7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nodeType="withEffect">
                                  <p:stCondLst>
                                    <p:cond delay="0"/>
                                  </p:stCondLst>
                                  <p:childTnLst>
                                    <p:set>
                                      <p:cBhvr>
                                        <p:cTn id="23" dur="1" fill="hold">
                                          <p:stCondLst>
                                            <p:cond delay="0"/>
                                          </p:stCondLst>
                                        </p:cTn>
                                        <p:tgtEl>
                                          <p:spTgt spid="39">
                                            <p:txEl>
                                              <p:pRg st="0" end="0"/>
                                            </p:txEl>
                                          </p:spTgt>
                                        </p:tgtEl>
                                        <p:attrNameLst>
                                          <p:attrName>style.visibility</p:attrName>
                                        </p:attrNameLst>
                                      </p:cBhvr>
                                      <p:to>
                                        <p:strVal val="visible"/>
                                      </p:to>
                                    </p:set>
                                    <p:animEffect transition="in" filter="fade">
                                      <p:cBhvr>
                                        <p:cTn id="24" dur="500"/>
                                        <p:tgtEl>
                                          <p:spTgt spid="3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xEl>
                                              <p:pRg st="1" end="1"/>
                                            </p:txEl>
                                          </p:spTgt>
                                        </p:tgtEl>
                                        <p:attrNameLst>
                                          <p:attrName>style.visibility</p:attrName>
                                        </p:attrNameLst>
                                      </p:cBhvr>
                                      <p:to>
                                        <p:strVal val="visible"/>
                                      </p:to>
                                    </p:set>
                                    <p:animEffect transition="in" filter="fade">
                                      <p:cBhvr>
                                        <p:cTn id="29" dur="500"/>
                                        <p:tgtEl>
                                          <p:spTgt spid="39">
                                            <p:txEl>
                                              <p:pRg st="1" end="1"/>
                                            </p:txEl>
                                          </p:spTgt>
                                        </p:tgtEl>
                                      </p:cBhvr>
                                    </p:animEffect>
                                  </p:childTnLst>
                                </p:cTn>
                              </p:par>
                              <p:par>
                                <p:cTn id="30" presetID="19" presetClass="emph" presetSubtype="0" fill="hold" nodeType="withEffect">
                                  <p:stCondLst>
                                    <p:cond delay="0"/>
                                  </p:stCondLst>
                                  <p:childTnLst>
                                    <p:animClr clrSpc="rgb" dir="cw">
                                      <p:cBhvr override="childStyle">
                                        <p:cTn id="31" dur="500" fill="hold"/>
                                        <p:tgtEl>
                                          <p:spTgt spid="39">
                                            <p:txEl>
                                              <p:pRg st="0" end="0"/>
                                            </p:txEl>
                                          </p:spTgt>
                                        </p:tgtEl>
                                        <p:attrNameLst>
                                          <p:attrName>style.color</p:attrName>
                                        </p:attrNameLst>
                                      </p:cBhvr>
                                      <p:to>
                                        <a:schemeClr val="folHlink"/>
                                      </p:to>
                                    </p:animClr>
                                    <p:animClr clrSpc="rgb" dir="cw">
                                      <p:cBhvr>
                                        <p:cTn id="32" dur="500" fill="hold"/>
                                        <p:tgtEl>
                                          <p:spTgt spid="39">
                                            <p:txEl>
                                              <p:pRg st="0" end="0"/>
                                            </p:txEl>
                                          </p:spTgt>
                                        </p:tgtEl>
                                        <p:attrNameLst>
                                          <p:attrName>fillcolor</p:attrName>
                                        </p:attrNameLst>
                                      </p:cBhvr>
                                      <p:to>
                                        <a:schemeClr val="folHlink"/>
                                      </p:to>
                                    </p:animClr>
                                    <p:set>
                                      <p:cBhvr>
                                        <p:cTn id="33" dur="500" fill="hold"/>
                                        <p:tgtEl>
                                          <p:spTgt spid="39">
                                            <p:txEl>
                                              <p:pRg st="0" end="0"/>
                                            </p:txEl>
                                          </p:spTgt>
                                        </p:tgtEl>
                                        <p:attrNameLst>
                                          <p:attrName>fill.type</p:attrName>
                                        </p:attrNameLst>
                                      </p:cBhvr>
                                      <p:to>
                                        <p:strVal val="solid"/>
                                      </p:to>
                                    </p:set>
                                    <p:set>
                                      <p:cBhvr>
                                        <p:cTn id="34" dur="500" fill="hold"/>
                                        <p:tgtEl>
                                          <p:spTgt spid="39">
                                            <p:txEl>
                                              <p:pRg st="0" end="0"/>
                                            </p:txEl>
                                          </p:spTgt>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9">
                                            <p:txEl>
                                              <p:pRg st="2" end="2"/>
                                            </p:txEl>
                                          </p:spTgt>
                                        </p:tgtEl>
                                        <p:attrNameLst>
                                          <p:attrName>style.visibility</p:attrName>
                                        </p:attrNameLst>
                                      </p:cBhvr>
                                      <p:to>
                                        <p:strVal val="visible"/>
                                      </p:to>
                                    </p:set>
                                    <p:animEffect transition="in" filter="fade">
                                      <p:cBhvr>
                                        <p:cTn id="39" dur="500"/>
                                        <p:tgtEl>
                                          <p:spTgt spid="39">
                                            <p:txEl>
                                              <p:pRg st="2" end="2"/>
                                            </p:txEl>
                                          </p:spTgt>
                                        </p:tgtEl>
                                      </p:cBhvr>
                                    </p:animEffect>
                                  </p:childTnLst>
                                </p:cTn>
                              </p:par>
                              <p:par>
                                <p:cTn id="40" presetID="19" presetClass="emph" presetSubtype="0" fill="hold" nodeType="withEffect">
                                  <p:stCondLst>
                                    <p:cond delay="0"/>
                                  </p:stCondLst>
                                  <p:childTnLst>
                                    <p:animClr clrSpc="rgb" dir="cw">
                                      <p:cBhvr override="childStyle">
                                        <p:cTn id="41" dur="500" fill="hold"/>
                                        <p:tgtEl>
                                          <p:spTgt spid="39">
                                            <p:txEl>
                                              <p:pRg st="1" end="1"/>
                                            </p:txEl>
                                          </p:spTgt>
                                        </p:tgtEl>
                                        <p:attrNameLst>
                                          <p:attrName>style.color</p:attrName>
                                        </p:attrNameLst>
                                      </p:cBhvr>
                                      <p:to>
                                        <a:schemeClr val="folHlink"/>
                                      </p:to>
                                    </p:animClr>
                                    <p:animClr clrSpc="rgb" dir="cw">
                                      <p:cBhvr>
                                        <p:cTn id="42" dur="500" fill="hold"/>
                                        <p:tgtEl>
                                          <p:spTgt spid="39">
                                            <p:txEl>
                                              <p:pRg st="1" end="1"/>
                                            </p:txEl>
                                          </p:spTgt>
                                        </p:tgtEl>
                                        <p:attrNameLst>
                                          <p:attrName>fillcolor</p:attrName>
                                        </p:attrNameLst>
                                      </p:cBhvr>
                                      <p:to>
                                        <a:schemeClr val="folHlink"/>
                                      </p:to>
                                    </p:animClr>
                                    <p:set>
                                      <p:cBhvr>
                                        <p:cTn id="43" dur="500" fill="hold"/>
                                        <p:tgtEl>
                                          <p:spTgt spid="39">
                                            <p:txEl>
                                              <p:pRg st="1" end="1"/>
                                            </p:txEl>
                                          </p:spTgt>
                                        </p:tgtEl>
                                        <p:attrNameLst>
                                          <p:attrName>fill.type</p:attrName>
                                        </p:attrNameLst>
                                      </p:cBhvr>
                                      <p:to>
                                        <p:strVal val="solid"/>
                                      </p:to>
                                    </p:set>
                                    <p:set>
                                      <p:cBhvr>
                                        <p:cTn id="44" dur="500" fill="hold"/>
                                        <p:tgtEl>
                                          <p:spTgt spid="39">
                                            <p:txEl>
                                              <p:pRg st="1" end="1"/>
                                            </p:txEl>
                                          </p:spTgt>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9">
                                            <p:txEl>
                                              <p:pRg st="3" end="3"/>
                                            </p:txEl>
                                          </p:spTgt>
                                        </p:tgtEl>
                                        <p:attrNameLst>
                                          <p:attrName>style.visibility</p:attrName>
                                        </p:attrNameLst>
                                      </p:cBhvr>
                                      <p:to>
                                        <p:strVal val="visible"/>
                                      </p:to>
                                    </p:set>
                                    <p:animEffect transition="in" filter="fade">
                                      <p:cBhvr>
                                        <p:cTn id="49" dur="500"/>
                                        <p:tgtEl>
                                          <p:spTgt spid="39">
                                            <p:txEl>
                                              <p:pRg st="3" end="3"/>
                                            </p:txEl>
                                          </p:spTgt>
                                        </p:tgtEl>
                                      </p:cBhvr>
                                    </p:animEffect>
                                  </p:childTnLst>
                                </p:cTn>
                              </p:par>
                              <p:par>
                                <p:cTn id="50" presetID="19" presetClass="emph" presetSubtype="0" fill="hold" nodeType="withEffect">
                                  <p:stCondLst>
                                    <p:cond delay="0"/>
                                  </p:stCondLst>
                                  <p:childTnLst>
                                    <p:animClr clrSpc="rgb" dir="cw">
                                      <p:cBhvr override="childStyle">
                                        <p:cTn id="51" dur="500" fill="hold"/>
                                        <p:tgtEl>
                                          <p:spTgt spid="39">
                                            <p:txEl>
                                              <p:pRg st="2" end="2"/>
                                            </p:txEl>
                                          </p:spTgt>
                                        </p:tgtEl>
                                        <p:attrNameLst>
                                          <p:attrName>style.color</p:attrName>
                                        </p:attrNameLst>
                                      </p:cBhvr>
                                      <p:to>
                                        <a:schemeClr val="folHlink"/>
                                      </p:to>
                                    </p:animClr>
                                    <p:animClr clrSpc="rgb" dir="cw">
                                      <p:cBhvr>
                                        <p:cTn id="52" dur="500" fill="hold"/>
                                        <p:tgtEl>
                                          <p:spTgt spid="39">
                                            <p:txEl>
                                              <p:pRg st="2" end="2"/>
                                            </p:txEl>
                                          </p:spTgt>
                                        </p:tgtEl>
                                        <p:attrNameLst>
                                          <p:attrName>fillcolor</p:attrName>
                                        </p:attrNameLst>
                                      </p:cBhvr>
                                      <p:to>
                                        <a:schemeClr val="folHlink"/>
                                      </p:to>
                                    </p:animClr>
                                    <p:set>
                                      <p:cBhvr>
                                        <p:cTn id="53" dur="500" fill="hold"/>
                                        <p:tgtEl>
                                          <p:spTgt spid="39">
                                            <p:txEl>
                                              <p:pRg st="2" end="2"/>
                                            </p:txEl>
                                          </p:spTgt>
                                        </p:tgtEl>
                                        <p:attrNameLst>
                                          <p:attrName>fill.type</p:attrName>
                                        </p:attrNameLst>
                                      </p:cBhvr>
                                      <p:to>
                                        <p:strVal val="solid"/>
                                      </p:to>
                                    </p:set>
                                    <p:set>
                                      <p:cBhvr>
                                        <p:cTn id="54" dur="500" fill="hold"/>
                                        <p:tgtEl>
                                          <p:spTgt spid="39">
                                            <p:txEl>
                                              <p:pRg st="2" end="2"/>
                                            </p:txEl>
                                          </p:spTgt>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39">
                                            <p:txEl>
                                              <p:pRg st="4" end="4"/>
                                            </p:txEl>
                                          </p:spTgt>
                                        </p:tgtEl>
                                        <p:attrNameLst>
                                          <p:attrName>style.visibility</p:attrName>
                                        </p:attrNameLst>
                                      </p:cBhvr>
                                      <p:to>
                                        <p:strVal val="visible"/>
                                      </p:to>
                                    </p:set>
                                    <p:animEffect transition="in" filter="fade">
                                      <p:cBhvr>
                                        <p:cTn id="59" dur="500"/>
                                        <p:tgtEl>
                                          <p:spTgt spid="39">
                                            <p:txEl>
                                              <p:pRg st="4" end="4"/>
                                            </p:txEl>
                                          </p:spTgt>
                                        </p:tgtEl>
                                      </p:cBhvr>
                                    </p:animEffect>
                                  </p:childTnLst>
                                </p:cTn>
                              </p:par>
                              <p:par>
                                <p:cTn id="60" presetID="19" presetClass="emph" presetSubtype="0" fill="hold" nodeType="withEffect">
                                  <p:stCondLst>
                                    <p:cond delay="0"/>
                                  </p:stCondLst>
                                  <p:childTnLst>
                                    <p:animClr clrSpc="rgb" dir="cw">
                                      <p:cBhvr override="childStyle">
                                        <p:cTn id="61" dur="500" fill="hold"/>
                                        <p:tgtEl>
                                          <p:spTgt spid="39">
                                            <p:txEl>
                                              <p:pRg st="3" end="3"/>
                                            </p:txEl>
                                          </p:spTgt>
                                        </p:tgtEl>
                                        <p:attrNameLst>
                                          <p:attrName>style.color</p:attrName>
                                        </p:attrNameLst>
                                      </p:cBhvr>
                                      <p:to>
                                        <a:schemeClr val="folHlink"/>
                                      </p:to>
                                    </p:animClr>
                                    <p:animClr clrSpc="rgb" dir="cw">
                                      <p:cBhvr>
                                        <p:cTn id="62" dur="500" fill="hold"/>
                                        <p:tgtEl>
                                          <p:spTgt spid="39">
                                            <p:txEl>
                                              <p:pRg st="3" end="3"/>
                                            </p:txEl>
                                          </p:spTgt>
                                        </p:tgtEl>
                                        <p:attrNameLst>
                                          <p:attrName>fillcolor</p:attrName>
                                        </p:attrNameLst>
                                      </p:cBhvr>
                                      <p:to>
                                        <a:schemeClr val="folHlink"/>
                                      </p:to>
                                    </p:animClr>
                                    <p:set>
                                      <p:cBhvr>
                                        <p:cTn id="63" dur="500" fill="hold"/>
                                        <p:tgtEl>
                                          <p:spTgt spid="39">
                                            <p:txEl>
                                              <p:pRg st="3" end="3"/>
                                            </p:txEl>
                                          </p:spTgt>
                                        </p:tgtEl>
                                        <p:attrNameLst>
                                          <p:attrName>fill.type</p:attrName>
                                        </p:attrNameLst>
                                      </p:cBhvr>
                                      <p:to>
                                        <p:strVal val="solid"/>
                                      </p:to>
                                    </p:set>
                                    <p:set>
                                      <p:cBhvr>
                                        <p:cTn id="64" dur="500" fill="hold"/>
                                        <p:tgtEl>
                                          <p:spTgt spid="39">
                                            <p:txEl>
                                              <p:pRg st="3" end="3"/>
                                            </p:txEl>
                                          </p:spTgt>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500"/>
                                        <p:tgtEl>
                                          <p:spTgt spid="37"/>
                                        </p:tgtEl>
                                      </p:cBhvr>
                                    </p:animEffect>
                                  </p:childTnLst>
                                </p:cTn>
                              </p:par>
                              <p:par>
                                <p:cTn id="70" presetID="19" presetClass="emph" presetSubtype="0" fill="hold" nodeType="withEffect">
                                  <p:stCondLst>
                                    <p:cond delay="0"/>
                                  </p:stCondLst>
                                  <p:childTnLst>
                                    <p:animClr clrSpc="rgb" dir="cw">
                                      <p:cBhvr override="childStyle">
                                        <p:cTn id="71" dur="500" fill="hold"/>
                                        <p:tgtEl>
                                          <p:spTgt spid="39">
                                            <p:txEl>
                                              <p:pRg st="4" end="4"/>
                                            </p:txEl>
                                          </p:spTgt>
                                        </p:tgtEl>
                                        <p:attrNameLst>
                                          <p:attrName>style.color</p:attrName>
                                        </p:attrNameLst>
                                      </p:cBhvr>
                                      <p:to>
                                        <a:schemeClr val="folHlink"/>
                                      </p:to>
                                    </p:animClr>
                                    <p:animClr clrSpc="rgb" dir="cw">
                                      <p:cBhvr>
                                        <p:cTn id="72" dur="500" fill="hold"/>
                                        <p:tgtEl>
                                          <p:spTgt spid="39">
                                            <p:txEl>
                                              <p:pRg st="4" end="4"/>
                                            </p:txEl>
                                          </p:spTgt>
                                        </p:tgtEl>
                                        <p:attrNameLst>
                                          <p:attrName>fillcolor</p:attrName>
                                        </p:attrNameLst>
                                      </p:cBhvr>
                                      <p:to>
                                        <a:schemeClr val="folHlink"/>
                                      </p:to>
                                    </p:animClr>
                                    <p:set>
                                      <p:cBhvr>
                                        <p:cTn id="73" dur="500" fill="hold"/>
                                        <p:tgtEl>
                                          <p:spTgt spid="39">
                                            <p:txEl>
                                              <p:pRg st="4" end="4"/>
                                            </p:txEl>
                                          </p:spTgt>
                                        </p:tgtEl>
                                        <p:attrNameLst>
                                          <p:attrName>fill.type</p:attrName>
                                        </p:attrNameLst>
                                      </p:cBhvr>
                                      <p:to>
                                        <p:strVal val="solid"/>
                                      </p:to>
                                    </p:set>
                                    <p:set>
                                      <p:cBhvr>
                                        <p:cTn id="74" dur="500" fill="hold"/>
                                        <p:tgtEl>
                                          <p:spTgt spid="39">
                                            <p:txEl>
                                              <p:pRg st="4" end="4"/>
                                            </p:txEl>
                                          </p:spTgt>
                                        </p:tgtEl>
                                        <p:attrNameLst>
                                          <p:attrName>fill.on</p:attrName>
                                        </p:attrNameLst>
                                      </p:cBhvr>
                                      <p:to>
                                        <p:strVal val="true"/>
                                      </p:to>
                                    </p:set>
                                  </p:childTnLst>
                                </p:cTn>
                              </p:par>
                              <p:par>
                                <p:cTn id="75" presetID="10" presetClass="entr" presetSubtype="0" fill="hold" nodeType="withEffect">
                                  <p:stCondLst>
                                    <p:cond delay="0"/>
                                  </p:stCondLst>
                                  <p:childTnLst>
                                    <p:set>
                                      <p:cBhvr>
                                        <p:cTn id="76" dur="1" fill="hold">
                                          <p:stCondLst>
                                            <p:cond delay="0"/>
                                          </p:stCondLst>
                                        </p:cTn>
                                        <p:tgtEl>
                                          <p:spTgt spid="31">
                                            <p:txEl>
                                              <p:pRg st="0" end="0"/>
                                            </p:txEl>
                                          </p:spTgt>
                                        </p:tgtEl>
                                        <p:attrNameLst>
                                          <p:attrName>style.visibility</p:attrName>
                                        </p:attrNameLst>
                                      </p:cBhvr>
                                      <p:to>
                                        <p:strVal val="visible"/>
                                      </p:to>
                                    </p:set>
                                    <p:animEffect transition="in" filter="fade">
                                      <p:cBhvr>
                                        <p:cTn id="77" dur="500"/>
                                        <p:tgtEl>
                                          <p:spTgt spid="31">
                                            <p:txEl>
                                              <p:pRg st="0" end="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1">
                                            <p:txEl>
                                              <p:pRg st="1" end="1"/>
                                            </p:txEl>
                                          </p:spTgt>
                                        </p:tgtEl>
                                        <p:attrNameLst>
                                          <p:attrName>style.visibility</p:attrName>
                                        </p:attrNameLst>
                                      </p:cBhvr>
                                      <p:to>
                                        <p:strVal val="visible"/>
                                      </p:to>
                                    </p:set>
                                    <p:animEffect transition="in" filter="fade">
                                      <p:cBhvr>
                                        <p:cTn id="82" dur="500"/>
                                        <p:tgtEl>
                                          <p:spTgt spid="31">
                                            <p:txEl>
                                              <p:pRg st="1" end="1"/>
                                            </p:txEl>
                                          </p:spTgt>
                                        </p:tgtEl>
                                      </p:cBhvr>
                                    </p:animEffect>
                                  </p:childTnLst>
                                </p:cTn>
                              </p:par>
                              <p:par>
                                <p:cTn id="83" presetID="19" presetClass="emph" presetSubtype="0" fill="hold" nodeType="withEffect">
                                  <p:stCondLst>
                                    <p:cond delay="0"/>
                                  </p:stCondLst>
                                  <p:childTnLst>
                                    <p:animClr clrSpc="rgb" dir="cw">
                                      <p:cBhvr override="childStyle">
                                        <p:cTn id="84" dur="500" fill="hold"/>
                                        <p:tgtEl>
                                          <p:spTgt spid="31">
                                            <p:txEl>
                                              <p:pRg st="0" end="0"/>
                                            </p:txEl>
                                          </p:spTgt>
                                        </p:tgtEl>
                                        <p:attrNameLst>
                                          <p:attrName>style.color</p:attrName>
                                        </p:attrNameLst>
                                      </p:cBhvr>
                                      <p:to>
                                        <a:schemeClr val="folHlink"/>
                                      </p:to>
                                    </p:animClr>
                                    <p:animClr clrSpc="rgb" dir="cw">
                                      <p:cBhvr>
                                        <p:cTn id="85" dur="500" fill="hold"/>
                                        <p:tgtEl>
                                          <p:spTgt spid="31">
                                            <p:txEl>
                                              <p:pRg st="0" end="0"/>
                                            </p:txEl>
                                          </p:spTgt>
                                        </p:tgtEl>
                                        <p:attrNameLst>
                                          <p:attrName>fillcolor</p:attrName>
                                        </p:attrNameLst>
                                      </p:cBhvr>
                                      <p:to>
                                        <a:schemeClr val="folHlink"/>
                                      </p:to>
                                    </p:animClr>
                                    <p:set>
                                      <p:cBhvr>
                                        <p:cTn id="86" dur="500" fill="hold"/>
                                        <p:tgtEl>
                                          <p:spTgt spid="31">
                                            <p:txEl>
                                              <p:pRg st="0" end="0"/>
                                            </p:txEl>
                                          </p:spTgt>
                                        </p:tgtEl>
                                        <p:attrNameLst>
                                          <p:attrName>fill.type</p:attrName>
                                        </p:attrNameLst>
                                      </p:cBhvr>
                                      <p:to>
                                        <p:strVal val="solid"/>
                                      </p:to>
                                    </p:set>
                                    <p:set>
                                      <p:cBhvr>
                                        <p:cTn id="87" dur="500" fill="hold"/>
                                        <p:tgtEl>
                                          <p:spTgt spid="31">
                                            <p:txEl>
                                              <p:pRg st="0" end="0"/>
                                            </p:txEl>
                                          </p:spTgt>
                                        </p:tgtEl>
                                        <p:attrNameLst>
                                          <p:attrName>fill.on</p:attrName>
                                        </p:attrNameLst>
                                      </p:cBhvr>
                                      <p:to>
                                        <p:strVal val="tru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1">
                                            <p:txEl>
                                              <p:pRg st="2" end="2"/>
                                            </p:txEl>
                                          </p:spTgt>
                                        </p:tgtEl>
                                        <p:attrNameLst>
                                          <p:attrName>style.visibility</p:attrName>
                                        </p:attrNameLst>
                                      </p:cBhvr>
                                      <p:to>
                                        <p:strVal val="visible"/>
                                      </p:to>
                                    </p:set>
                                    <p:animEffect transition="in" filter="fade">
                                      <p:cBhvr>
                                        <p:cTn id="92" dur="500"/>
                                        <p:tgtEl>
                                          <p:spTgt spid="31">
                                            <p:txEl>
                                              <p:pRg st="2" end="2"/>
                                            </p:txEl>
                                          </p:spTgt>
                                        </p:tgtEl>
                                      </p:cBhvr>
                                    </p:animEffect>
                                  </p:childTnLst>
                                </p:cTn>
                              </p:par>
                              <p:par>
                                <p:cTn id="93" presetID="19" presetClass="emph" presetSubtype="0" fill="hold" nodeType="withEffect">
                                  <p:stCondLst>
                                    <p:cond delay="0"/>
                                  </p:stCondLst>
                                  <p:childTnLst>
                                    <p:animClr clrSpc="rgb" dir="cw">
                                      <p:cBhvr override="childStyle">
                                        <p:cTn id="94" dur="500" fill="hold"/>
                                        <p:tgtEl>
                                          <p:spTgt spid="31">
                                            <p:txEl>
                                              <p:pRg st="1" end="1"/>
                                            </p:txEl>
                                          </p:spTgt>
                                        </p:tgtEl>
                                        <p:attrNameLst>
                                          <p:attrName>style.color</p:attrName>
                                        </p:attrNameLst>
                                      </p:cBhvr>
                                      <p:to>
                                        <a:schemeClr val="folHlink"/>
                                      </p:to>
                                    </p:animClr>
                                    <p:animClr clrSpc="rgb" dir="cw">
                                      <p:cBhvr>
                                        <p:cTn id="95" dur="500" fill="hold"/>
                                        <p:tgtEl>
                                          <p:spTgt spid="31">
                                            <p:txEl>
                                              <p:pRg st="1" end="1"/>
                                            </p:txEl>
                                          </p:spTgt>
                                        </p:tgtEl>
                                        <p:attrNameLst>
                                          <p:attrName>fillcolor</p:attrName>
                                        </p:attrNameLst>
                                      </p:cBhvr>
                                      <p:to>
                                        <a:schemeClr val="folHlink"/>
                                      </p:to>
                                    </p:animClr>
                                    <p:set>
                                      <p:cBhvr>
                                        <p:cTn id="96" dur="500" fill="hold"/>
                                        <p:tgtEl>
                                          <p:spTgt spid="31">
                                            <p:txEl>
                                              <p:pRg st="1" end="1"/>
                                            </p:txEl>
                                          </p:spTgt>
                                        </p:tgtEl>
                                        <p:attrNameLst>
                                          <p:attrName>fill.type</p:attrName>
                                        </p:attrNameLst>
                                      </p:cBhvr>
                                      <p:to>
                                        <p:strVal val="solid"/>
                                      </p:to>
                                    </p:set>
                                    <p:set>
                                      <p:cBhvr>
                                        <p:cTn id="97" dur="500" fill="hold"/>
                                        <p:tgtEl>
                                          <p:spTgt spid="31">
                                            <p:txEl>
                                              <p:pRg st="1" end="1"/>
                                            </p:txEl>
                                          </p:spTgt>
                                        </p:tgtEl>
                                        <p:attrNameLst>
                                          <p:attrName>fill.on</p:attrName>
                                        </p:attrNameLst>
                                      </p:cBhvr>
                                      <p:to>
                                        <p:strVal val="true"/>
                                      </p:to>
                                    </p:se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31">
                                            <p:txEl>
                                              <p:pRg st="3" end="3"/>
                                            </p:txEl>
                                          </p:spTgt>
                                        </p:tgtEl>
                                        <p:attrNameLst>
                                          <p:attrName>style.visibility</p:attrName>
                                        </p:attrNameLst>
                                      </p:cBhvr>
                                      <p:to>
                                        <p:strVal val="visible"/>
                                      </p:to>
                                    </p:set>
                                    <p:animEffect transition="in" filter="fade">
                                      <p:cBhvr>
                                        <p:cTn id="102" dur="500"/>
                                        <p:tgtEl>
                                          <p:spTgt spid="31">
                                            <p:txEl>
                                              <p:pRg st="3" end="3"/>
                                            </p:txEl>
                                          </p:spTgt>
                                        </p:tgtEl>
                                      </p:cBhvr>
                                    </p:animEffect>
                                  </p:childTnLst>
                                </p:cTn>
                              </p:par>
                              <p:par>
                                <p:cTn id="103" presetID="19" presetClass="emph" presetSubtype="0" fill="hold" nodeType="withEffect">
                                  <p:stCondLst>
                                    <p:cond delay="0"/>
                                  </p:stCondLst>
                                  <p:childTnLst>
                                    <p:animClr clrSpc="rgb" dir="cw">
                                      <p:cBhvr override="childStyle">
                                        <p:cTn id="104" dur="500" fill="hold"/>
                                        <p:tgtEl>
                                          <p:spTgt spid="31">
                                            <p:txEl>
                                              <p:pRg st="2" end="2"/>
                                            </p:txEl>
                                          </p:spTgt>
                                        </p:tgtEl>
                                        <p:attrNameLst>
                                          <p:attrName>style.color</p:attrName>
                                        </p:attrNameLst>
                                      </p:cBhvr>
                                      <p:to>
                                        <a:schemeClr val="folHlink"/>
                                      </p:to>
                                    </p:animClr>
                                    <p:animClr clrSpc="rgb" dir="cw">
                                      <p:cBhvr>
                                        <p:cTn id="105" dur="500" fill="hold"/>
                                        <p:tgtEl>
                                          <p:spTgt spid="31">
                                            <p:txEl>
                                              <p:pRg st="2" end="2"/>
                                            </p:txEl>
                                          </p:spTgt>
                                        </p:tgtEl>
                                        <p:attrNameLst>
                                          <p:attrName>fillcolor</p:attrName>
                                        </p:attrNameLst>
                                      </p:cBhvr>
                                      <p:to>
                                        <a:schemeClr val="folHlink"/>
                                      </p:to>
                                    </p:animClr>
                                    <p:set>
                                      <p:cBhvr>
                                        <p:cTn id="106" dur="500" fill="hold"/>
                                        <p:tgtEl>
                                          <p:spTgt spid="31">
                                            <p:txEl>
                                              <p:pRg st="2" end="2"/>
                                            </p:txEl>
                                          </p:spTgt>
                                        </p:tgtEl>
                                        <p:attrNameLst>
                                          <p:attrName>fill.type</p:attrName>
                                        </p:attrNameLst>
                                      </p:cBhvr>
                                      <p:to>
                                        <p:strVal val="solid"/>
                                      </p:to>
                                    </p:set>
                                    <p:set>
                                      <p:cBhvr>
                                        <p:cTn id="107" dur="500" fill="hold"/>
                                        <p:tgtEl>
                                          <p:spTgt spid="31">
                                            <p:txEl>
                                              <p:pRg st="2" end="2"/>
                                            </p:txEl>
                                          </p:spTgt>
                                        </p:tgtEl>
                                        <p:attrNameLst>
                                          <p:attrName>fill.on</p:attrName>
                                        </p:attrNameLst>
                                      </p:cBhvr>
                                      <p:to>
                                        <p:strVal val="true"/>
                                      </p:to>
                                    </p:set>
                                  </p:childTnLst>
                                </p:cTn>
                              </p:par>
                            </p:childTnLst>
                          </p:cTn>
                        </p:par>
                      </p:childTnLst>
                    </p:cTn>
                  </p:par>
                  <p:par>
                    <p:cTn id="108" fill="hold">
                      <p:stCondLst>
                        <p:cond delay="indefinite"/>
                      </p:stCondLst>
                      <p:childTnLst>
                        <p:par>
                          <p:cTn id="109" fill="hold">
                            <p:stCondLst>
                              <p:cond delay="0"/>
                            </p:stCondLst>
                            <p:childTnLst>
                              <p:par>
                                <p:cTn id="110" presetID="9" presetClass="exit" presetSubtype="0" fill="hold" nodeType="clickEffect">
                                  <p:stCondLst>
                                    <p:cond delay="0"/>
                                  </p:stCondLst>
                                  <p:childTnLst>
                                    <p:animEffect transition="out" filter="dissolve">
                                      <p:cBhvr>
                                        <p:cTn id="111" dur="1000"/>
                                        <p:tgtEl>
                                          <p:spTgt spid="87"/>
                                        </p:tgtEl>
                                      </p:cBhvr>
                                    </p:animEffect>
                                    <p:set>
                                      <p:cBhvr>
                                        <p:cTn id="112" dur="1" fill="hold">
                                          <p:stCondLst>
                                            <p:cond delay="999"/>
                                          </p:stCondLst>
                                        </p:cTn>
                                        <p:tgtEl>
                                          <p:spTgt spid="87"/>
                                        </p:tgtEl>
                                        <p:attrNameLst>
                                          <p:attrName>style.visibility</p:attrName>
                                        </p:attrNameLst>
                                      </p:cBhvr>
                                      <p:to>
                                        <p:strVal val="hidden"/>
                                      </p:to>
                                    </p:set>
                                  </p:childTnLst>
                                </p:cTn>
                              </p:par>
                              <p:par>
                                <p:cTn id="113" presetID="19" presetClass="emph" presetSubtype="0" fill="hold" nodeType="withEffect">
                                  <p:stCondLst>
                                    <p:cond delay="0"/>
                                  </p:stCondLst>
                                  <p:childTnLst>
                                    <p:animClr clrSpc="rgb" dir="cw">
                                      <p:cBhvr override="childStyle">
                                        <p:cTn id="114" dur="500" fill="hold"/>
                                        <p:tgtEl>
                                          <p:spTgt spid="31">
                                            <p:txEl>
                                              <p:pRg st="3" end="3"/>
                                            </p:txEl>
                                          </p:spTgt>
                                        </p:tgtEl>
                                        <p:attrNameLst>
                                          <p:attrName>style.color</p:attrName>
                                        </p:attrNameLst>
                                      </p:cBhvr>
                                      <p:to>
                                        <a:schemeClr val="folHlink"/>
                                      </p:to>
                                    </p:animClr>
                                    <p:animClr clrSpc="rgb" dir="cw">
                                      <p:cBhvr>
                                        <p:cTn id="115" dur="500" fill="hold"/>
                                        <p:tgtEl>
                                          <p:spTgt spid="31">
                                            <p:txEl>
                                              <p:pRg st="3" end="3"/>
                                            </p:txEl>
                                          </p:spTgt>
                                        </p:tgtEl>
                                        <p:attrNameLst>
                                          <p:attrName>fillcolor</p:attrName>
                                        </p:attrNameLst>
                                      </p:cBhvr>
                                      <p:to>
                                        <a:schemeClr val="folHlink"/>
                                      </p:to>
                                    </p:animClr>
                                    <p:set>
                                      <p:cBhvr>
                                        <p:cTn id="116" dur="500" fill="hold"/>
                                        <p:tgtEl>
                                          <p:spTgt spid="31">
                                            <p:txEl>
                                              <p:pRg st="3" end="3"/>
                                            </p:txEl>
                                          </p:spTgt>
                                        </p:tgtEl>
                                        <p:attrNameLst>
                                          <p:attrName>fill.type</p:attrName>
                                        </p:attrNameLst>
                                      </p:cBhvr>
                                      <p:to>
                                        <p:strVal val="solid"/>
                                      </p:to>
                                    </p:set>
                                    <p:set>
                                      <p:cBhvr>
                                        <p:cTn id="117" dur="500" fill="hold"/>
                                        <p:tgtEl>
                                          <p:spTgt spid="31">
                                            <p:txEl>
                                              <p:pRg st="3" end="3"/>
                                            </p:txEl>
                                          </p:spTgt>
                                        </p:tgtEl>
                                        <p:attrNameLst>
                                          <p:attrName>fill.on</p:attrName>
                                        </p:attrNameLst>
                                      </p:cBhvr>
                                      <p:to>
                                        <p:strVal val="true"/>
                                      </p:to>
                                    </p:set>
                                  </p:childTnLst>
                                </p:cTn>
                              </p:par>
                            </p:childTnLst>
                          </p:cTn>
                        </p:par>
                        <p:par>
                          <p:cTn id="118" fill="hold">
                            <p:stCondLst>
                              <p:cond delay="1000"/>
                            </p:stCondLst>
                            <p:childTnLst>
                              <p:par>
                                <p:cTn id="119" presetID="10" presetClass="entr" presetSubtype="0" fill="hold" nodeType="afterEffect">
                                  <p:stCondLst>
                                    <p:cond delay="0"/>
                                  </p:stCondLst>
                                  <p:childTnLst>
                                    <p:set>
                                      <p:cBhvr>
                                        <p:cTn id="120" dur="1" fill="hold">
                                          <p:stCondLst>
                                            <p:cond delay="0"/>
                                          </p:stCondLst>
                                        </p:cTn>
                                        <p:tgtEl>
                                          <p:spTgt spid="2"/>
                                        </p:tgtEl>
                                        <p:attrNameLst>
                                          <p:attrName>style.visibility</p:attrName>
                                        </p:attrNameLst>
                                      </p:cBhvr>
                                      <p:to>
                                        <p:strVal val="visible"/>
                                      </p:to>
                                    </p:set>
                                    <p:animEffect transition="in" filter="fade">
                                      <p:cBhvr>
                                        <p:cTn id="121" dur="500"/>
                                        <p:tgtEl>
                                          <p:spTgt spid="2"/>
                                        </p:tgtEl>
                                      </p:cBhvr>
                                    </p:animEffect>
                                  </p:childTnLst>
                                </p:cTn>
                              </p:par>
                            </p:childTnLst>
                          </p:cTn>
                        </p:par>
                        <p:par>
                          <p:cTn id="122" fill="hold">
                            <p:stCondLst>
                              <p:cond delay="1500"/>
                            </p:stCondLst>
                            <p:childTnLst>
                              <p:par>
                                <p:cTn id="123" presetID="10" presetClass="entr" presetSubtype="0" fill="hold" nodeType="afterEffect">
                                  <p:stCondLst>
                                    <p:cond delay="0"/>
                                  </p:stCondLst>
                                  <p:childTnLst>
                                    <p:set>
                                      <p:cBhvr>
                                        <p:cTn id="124" dur="1" fill="hold">
                                          <p:stCondLst>
                                            <p:cond delay="0"/>
                                          </p:stCondLst>
                                        </p:cTn>
                                        <p:tgtEl>
                                          <p:spTgt spid="21"/>
                                        </p:tgtEl>
                                        <p:attrNameLst>
                                          <p:attrName>style.visibility</p:attrName>
                                        </p:attrNameLst>
                                      </p:cBhvr>
                                      <p:to>
                                        <p:strVal val="visible"/>
                                      </p:to>
                                    </p:set>
                                    <p:animEffect transition="in" filter="fade">
                                      <p:cBhvr>
                                        <p:cTn id="125" dur="500"/>
                                        <p:tgtEl>
                                          <p:spTgt spid="21"/>
                                        </p:tgtEl>
                                      </p:cBhvr>
                                    </p:animEffect>
                                  </p:childTnLst>
                                </p:cTn>
                              </p:par>
                            </p:childTnLst>
                          </p:cTn>
                        </p:par>
                        <p:par>
                          <p:cTn id="126" fill="hold">
                            <p:stCondLst>
                              <p:cond delay="2000"/>
                            </p:stCondLst>
                            <p:childTnLst>
                              <p:par>
                                <p:cTn id="127" presetID="10" presetClass="entr" presetSubtype="0" fill="hold" nodeType="afterEffect">
                                  <p:stCondLst>
                                    <p:cond delay="0"/>
                                  </p:stCondLst>
                                  <p:childTnLst>
                                    <p:set>
                                      <p:cBhvr>
                                        <p:cTn id="128" dur="1" fill="hold">
                                          <p:stCondLst>
                                            <p:cond delay="0"/>
                                          </p:stCondLst>
                                        </p:cTn>
                                        <p:tgtEl>
                                          <p:spTgt spid="27"/>
                                        </p:tgtEl>
                                        <p:attrNameLst>
                                          <p:attrName>style.visibility</p:attrName>
                                        </p:attrNameLst>
                                      </p:cBhvr>
                                      <p:to>
                                        <p:strVal val="visible"/>
                                      </p:to>
                                    </p:set>
                                    <p:animEffect transition="in" filter="fade">
                                      <p:cBhvr>
                                        <p:cTn id="129" dur="500"/>
                                        <p:tgtEl>
                                          <p:spTgt spid="27"/>
                                        </p:tgtEl>
                                      </p:cBhvr>
                                    </p:animEffect>
                                  </p:childTnLst>
                                </p:cTn>
                              </p:par>
                            </p:childTnLst>
                          </p:cTn>
                        </p:par>
                        <p:par>
                          <p:cTn id="130" fill="hold">
                            <p:stCondLst>
                              <p:cond delay="2500"/>
                            </p:stCondLst>
                            <p:childTnLst>
                              <p:par>
                                <p:cTn id="131" presetID="9" presetClass="entr" presetSubtype="0" fill="hold" grpId="0" nodeType="afterEffect">
                                  <p:stCondLst>
                                    <p:cond delay="0"/>
                                  </p:stCondLst>
                                  <p:childTnLst>
                                    <p:set>
                                      <p:cBhvr>
                                        <p:cTn id="132" dur="1" fill="hold">
                                          <p:stCondLst>
                                            <p:cond delay="0"/>
                                          </p:stCondLst>
                                        </p:cTn>
                                        <p:tgtEl>
                                          <p:spTgt spid="71"/>
                                        </p:tgtEl>
                                        <p:attrNameLst>
                                          <p:attrName>style.visibility</p:attrName>
                                        </p:attrNameLst>
                                      </p:cBhvr>
                                      <p:to>
                                        <p:strVal val="visible"/>
                                      </p:to>
                                    </p:set>
                                    <p:animEffect transition="in" filter="dissolve">
                                      <p:cBhvr>
                                        <p:cTn id="133" dur="1000"/>
                                        <p:tgtEl>
                                          <p:spTgt spid="71"/>
                                        </p:tgtEl>
                                      </p:cBhvr>
                                    </p:animEffect>
                                  </p:childTnLst>
                                </p:cTn>
                              </p:par>
                              <p:par>
                                <p:cTn id="134" presetID="9" presetClass="entr" presetSubtype="0" fill="hold" grpId="0"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dissolve">
                                      <p:cBhvr>
                                        <p:cTn id="136"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3" grpId="0" animBg="1"/>
      <p:bldP spid="70" grpId="0" animBg="1"/>
      <p:bldP spid="71" grpId="0" animBg="1"/>
      <p:bldP spid="72" grpId="0" animBg="1"/>
      <p:bldP spid="7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3037</Words>
  <Application>Microsoft Office PowerPoint</Application>
  <PresentationFormat>Widescreen</PresentationFormat>
  <Paragraphs>312</Paragraphs>
  <Slides>27</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Calibri</vt:lpstr>
      <vt:lpstr>Calibri Light</vt:lpstr>
      <vt:lpstr>Open Sans</vt:lpstr>
      <vt:lpstr>Segoe UI</vt:lpstr>
      <vt:lpstr>Segoe UI Black</vt:lpstr>
      <vt:lpstr>Segoe UI Light</vt:lpstr>
      <vt:lpstr>Segoe UI Semilight</vt:lpstr>
      <vt:lpstr>Wingdings</vt:lpstr>
      <vt:lpstr>1_Office Theme</vt:lpstr>
      <vt:lpstr>Building better security for your API platform  Using Azure API Management</vt:lpstr>
      <vt:lpstr>Eldert Grootenboer</vt:lpstr>
      <vt:lpstr>Why API security?</vt:lpstr>
      <vt:lpstr>APIs are everywhere</vt:lpstr>
      <vt:lpstr>API security is important</vt:lpstr>
      <vt:lpstr>API security breaches</vt:lpstr>
      <vt:lpstr>Security should be of prime importance</vt:lpstr>
      <vt:lpstr>Better security with Azure</vt:lpstr>
      <vt:lpstr>Solving our API strategy challenges</vt:lpstr>
      <vt:lpstr>Smarter services with policies</vt:lpstr>
      <vt:lpstr>Complementing services</vt:lpstr>
      <vt:lpstr>Crteating an API strategy</vt:lpstr>
      <vt:lpstr>The different stages of an API strategy</vt:lpstr>
      <vt:lpstr>More open, more  risks</vt:lpstr>
      <vt:lpstr>API security best practices</vt:lpstr>
      <vt:lpstr>Best practices for securing APIs</vt:lpstr>
      <vt:lpstr>OWASP</vt:lpstr>
      <vt:lpstr>OWASP API Security Top 10</vt:lpstr>
      <vt:lpstr>Demo time!</vt:lpstr>
      <vt:lpstr>Broken authentication</vt:lpstr>
      <vt:lpstr>Excessive data exposure</vt:lpstr>
      <vt:lpstr>Lack of resources and rate limiting</vt:lpstr>
      <vt:lpstr>Security misconfigurations</vt:lpstr>
      <vt:lpstr>Insufficient logging and monitoring</vt:lpstr>
      <vt:lpstr>Almost done…</vt:lpstr>
      <vt:lpstr>API Management to the rescue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1</cp:revision>
  <dcterms:created xsi:type="dcterms:W3CDTF">2020-08-29T14:34:14Z</dcterms:created>
  <dcterms:modified xsi:type="dcterms:W3CDTF">2020-08-30T08:18:17Z</dcterms:modified>
</cp:coreProperties>
</file>

<file path=docProps/thumbnail.jpeg>
</file>